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handoutMasterIdLst>
    <p:handoutMasterId r:id="rId32"/>
  </p:handoutMasterIdLst>
  <p:sldIdLst>
    <p:sldId id="433" r:id="rId2"/>
    <p:sldId id="493" r:id="rId3"/>
    <p:sldId id="523" r:id="rId4"/>
    <p:sldId id="524" r:id="rId5"/>
    <p:sldId id="525" r:id="rId6"/>
    <p:sldId id="527" r:id="rId7"/>
    <p:sldId id="529" r:id="rId8"/>
    <p:sldId id="530" r:id="rId9"/>
    <p:sldId id="531" r:id="rId10"/>
    <p:sldId id="532" r:id="rId11"/>
    <p:sldId id="551" r:id="rId12"/>
    <p:sldId id="550" r:id="rId13"/>
    <p:sldId id="534" r:id="rId14"/>
    <p:sldId id="533" r:id="rId15"/>
    <p:sldId id="535" r:id="rId16"/>
    <p:sldId id="536" r:id="rId17"/>
    <p:sldId id="537" r:id="rId18"/>
    <p:sldId id="538" r:id="rId19"/>
    <p:sldId id="539" r:id="rId20"/>
    <p:sldId id="542" r:id="rId21"/>
    <p:sldId id="540" r:id="rId22"/>
    <p:sldId id="541" r:id="rId23"/>
    <p:sldId id="543" r:id="rId24"/>
    <p:sldId id="544" r:id="rId25"/>
    <p:sldId id="552" r:id="rId26"/>
    <p:sldId id="546" r:id="rId27"/>
    <p:sldId id="547" r:id="rId28"/>
    <p:sldId id="553" r:id="rId29"/>
    <p:sldId id="549" r:id="rId30"/>
  </p:sldIdLst>
  <p:sldSz cx="9144000" cy="6858000" type="screen4x3"/>
  <p:notesSz cx="6858000" cy="9947275"/>
  <p:defaultTextStyle>
    <a:defPPr>
      <a:defRPr lang="uk-UA"/>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431" userDrawn="1">
          <p15:clr>
            <a:srgbClr val="A4A3A4"/>
          </p15:clr>
        </p15:guide>
        <p15:guide id="3" orient="horz" pos="3748" userDrawn="1">
          <p15:clr>
            <a:srgbClr val="A4A3A4"/>
          </p15:clr>
        </p15:guide>
        <p15:guide id="4" pos="5193" userDrawn="1">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E0EED6"/>
    <a:srgbClr val="C5E0B3"/>
    <a:srgbClr val="4D4634"/>
    <a:srgbClr val="26FE3B"/>
    <a:srgbClr val="5B663C"/>
    <a:srgbClr val="3A5296"/>
    <a:srgbClr val="00E266"/>
    <a:srgbClr val="30447C"/>
    <a:srgbClr val="CC67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A488322-F2BA-4B5B-9748-0D474271808F}" styleName="Сред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Помір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Стиль із теми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Помір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Світли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7" autoAdjust="0"/>
    <p:restoredTop sz="95184" autoAdjust="0"/>
  </p:normalViewPr>
  <p:slideViewPr>
    <p:cSldViewPr>
      <p:cViewPr varScale="1">
        <p:scale>
          <a:sx n="110" d="100"/>
          <a:sy n="110" d="100"/>
        </p:scale>
        <p:origin x="1890" y="114"/>
      </p:cViewPr>
      <p:guideLst>
        <p:guide orient="horz" pos="572"/>
        <p:guide pos="431"/>
        <p:guide orient="horz" pos="3748"/>
        <p:guide pos="519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226" y="53"/>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0EE8F821-E3FE-4827-B142-26EE96BD987C}" type="datetimeFigureOut">
              <a:rPr lang="uk-UA" smtClean="0"/>
              <a:pPr/>
              <a:t>04.03.2025</a:t>
            </a:fld>
            <a:endParaRPr lang="uk-UA"/>
          </a:p>
        </p:txBody>
      </p:sp>
      <p:sp>
        <p:nvSpPr>
          <p:cNvPr id="4" name="Нижний колонтитул 3"/>
          <p:cNvSpPr>
            <a:spLocks noGrp="1"/>
          </p:cNvSpPr>
          <p:nvPr>
            <p:ph type="ftr" sz="quarter" idx="2"/>
          </p:nvPr>
        </p:nvSpPr>
        <p:spPr>
          <a:xfrm>
            <a:off x="0" y="9448800"/>
            <a:ext cx="2971800" cy="498475"/>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p:cNvSpPr>
            <a:spLocks noGrp="1"/>
          </p:cNvSpPr>
          <p:nvPr>
            <p:ph type="sldNum" sz="quarter" idx="3"/>
          </p:nvPr>
        </p:nvSpPr>
        <p:spPr>
          <a:xfrm>
            <a:off x="3884613" y="9448800"/>
            <a:ext cx="2971800" cy="498475"/>
          </a:xfrm>
          <a:prstGeom prst="rect">
            <a:avLst/>
          </a:prstGeom>
        </p:spPr>
        <p:txBody>
          <a:bodyPr vert="horz" lIns="91440" tIns="45720" rIns="91440" bIns="45720" rtlCol="0" anchor="b"/>
          <a:lstStyle>
            <a:lvl1pPr algn="r">
              <a:defRPr sz="1200"/>
            </a:lvl1pPr>
          </a:lstStyle>
          <a:p>
            <a:fld id="{DCA57AAE-3419-4851-846B-1E83E3B8EE83}" type="slidenum">
              <a:rPr lang="uk-UA" smtClean="0"/>
              <a:pPr/>
              <a:t>‹№›</a:t>
            </a:fld>
            <a:endParaRPr lang="uk-UA"/>
          </a:p>
        </p:txBody>
      </p:sp>
    </p:spTree>
    <p:extLst>
      <p:ext uri="{BB962C8B-B14F-4D97-AF65-F5344CB8AC3E}">
        <p14:creationId xmlns:p14="http://schemas.microsoft.com/office/powerpoint/2010/main" val="4282368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8ABF747D-B7C2-45CA-ACC9-07FCC9F64C32}"/>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uk-UA"/>
          </a:p>
        </p:txBody>
      </p:sp>
      <p:sp>
        <p:nvSpPr>
          <p:cNvPr id="3" name="Дата 2">
            <a:extLst>
              <a:ext uri="{FF2B5EF4-FFF2-40B4-BE49-F238E27FC236}">
                <a16:creationId xmlns:a16="http://schemas.microsoft.com/office/drawing/2014/main" id="{8591A0BE-3F1F-4EC3-97AD-B77059457721}"/>
              </a:ext>
            </a:extLst>
          </p:cNvPr>
          <p:cNvSpPr>
            <a:spLocks noGrp="1"/>
          </p:cNvSpPr>
          <p:nvPr>
            <p:ph type="dt" idx="1"/>
          </p:nvPr>
        </p:nvSpPr>
        <p:spPr>
          <a:xfrm>
            <a:off x="3884613" y="0"/>
            <a:ext cx="29718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84FADA8-D0EA-44F6-B981-8E4819165A5F}" type="datetimeFigureOut">
              <a:rPr lang="uk-UA"/>
              <a:pPr>
                <a:defRPr/>
              </a:pPr>
              <a:t>04.03.2025</a:t>
            </a:fld>
            <a:endParaRPr lang="uk-UA" dirty="0"/>
          </a:p>
        </p:txBody>
      </p:sp>
      <p:sp>
        <p:nvSpPr>
          <p:cNvPr id="4" name="Образ слайда 3">
            <a:extLst>
              <a:ext uri="{FF2B5EF4-FFF2-40B4-BE49-F238E27FC236}">
                <a16:creationId xmlns:a16="http://schemas.microsoft.com/office/drawing/2014/main" id="{FF07DF2E-D1A2-4B8C-B9CD-F0CBAC3F0CAF}"/>
              </a:ext>
            </a:extLst>
          </p:cNvPr>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pPr lvl="0"/>
            <a:endParaRPr lang="uk-UA" noProof="0" dirty="0"/>
          </a:p>
        </p:txBody>
      </p:sp>
      <p:sp>
        <p:nvSpPr>
          <p:cNvPr id="5" name="Заметки 4">
            <a:extLst>
              <a:ext uri="{FF2B5EF4-FFF2-40B4-BE49-F238E27FC236}">
                <a16:creationId xmlns:a16="http://schemas.microsoft.com/office/drawing/2014/main" id="{473DB32A-AD62-4FFE-B730-BFCC6C0CCCAD}"/>
              </a:ext>
            </a:extLst>
          </p:cNvPr>
          <p:cNvSpPr>
            <a:spLocks noGrp="1"/>
          </p:cNvSpPr>
          <p:nvPr>
            <p:ph type="body" sz="quarter" idx="3"/>
          </p:nvPr>
        </p:nvSpPr>
        <p:spPr>
          <a:xfrm>
            <a:off x="685800" y="4787900"/>
            <a:ext cx="5486400" cy="3916363"/>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endParaRPr lang="uk-UA" noProof="0"/>
          </a:p>
        </p:txBody>
      </p:sp>
      <p:sp>
        <p:nvSpPr>
          <p:cNvPr id="6" name="Нижний колонтитул 5">
            <a:extLst>
              <a:ext uri="{FF2B5EF4-FFF2-40B4-BE49-F238E27FC236}">
                <a16:creationId xmlns:a16="http://schemas.microsoft.com/office/drawing/2014/main" id="{886C7E9D-58E8-466B-B4F6-6B2376544921}"/>
              </a:ext>
            </a:extLst>
          </p:cNvPr>
          <p:cNvSpPr>
            <a:spLocks noGrp="1"/>
          </p:cNvSpPr>
          <p:nvPr>
            <p:ph type="ftr" sz="quarter" idx="4"/>
          </p:nvPr>
        </p:nvSpPr>
        <p:spPr>
          <a:xfrm>
            <a:off x="0" y="9448800"/>
            <a:ext cx="29718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uk-UA"/>
          </a:p>
        </p:txBody>
      </p:sp>
      <p:sp>
        <p:nvSpPr>
          <p:cNvPr id="7" name="Номер слайда 6">
            <a:extLst>
              <a:ext uri="{FF2B5EF4-FFF2-40B4-BE49-F238E27FC236}">
                <a16:creationId xmlns:a16="http://schemas.microsoft.com/office/drawing/2014/main" id="{52A2C8E8-912F-4191-B39D-46006D644BC3}"/>
              </a:ext>
            </a:extLst>
          </p:cNvPr>
          <p:cNvSpPr>
            <a:spLocks noGrp="1"/>
          </p:cNvSpPr>
          <p:nvPr>
            <p:ph type="sldNum" sz="quarter" idx="5"/>
          </p:nvPr>
        </p:nvSpPr>
        <p:spPr>
          <a:xfrm>
            <a:off x="3884613" y="9448800"/>
            <a:ext cx="29718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49A2700-D810-4B6A-8494-19CBDF4D04AE}" type="slidenum">
              <a:rPr lang="uk-UA" altLang="ru-RU"/>
              <a:pPr/>
              <a:t>‹№›</a:t>
            </a:fld>
            <a:endParaRPr lang="uk-UA" altLang="ru-RU"/>
          </a:p>
        </p:txBody>
      </p:sp>
    </p:spTree>
    <p:extLst>
      <p:ext uri="{BB962C8B-B14F-4D97-AF65-F5344CB8AC3E}">
        <p14:creationId xmlns:p14="http://schemas.microsoft.com/office/powerpoint/2010/main" val="17571043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61213C96-B279-4018-A1B5-D5655D8354FE}"/>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9A8A9FCF-31EB-430C-B447-F314E8380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4049718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73762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4A97-1A9C-2548-001A-DA167ED5DE0E}"/>
            </a:ext>
          </a:extLst>
        </p:cNvPr>
        <p:cNvGrpSpPr/>
        <p:nvPr/>
      </p:nvGrpSpPr>
      <p:grpSpPr>
        <a:xfrm>
          <a:off x="0" y="0"/>
          <a:ext cx="0" cy="0"/>
          <a:chOff x="0" y="0"/>
          <a:chExt cx="0" cy="0"/>
        </a:xfrm>
      </p:grpSpPr>
      <p:sp>
        <p:nvSpPr>
          <p:cNvPr id="7170" name="Образ слайда 1">
            <a:extLst>
              <a:ext uri="{FF2B5EF4-FFF2-40B4-BE49-F238E27FC236}">
                <a16:creationId xmlns:a16="http://schemas.microsoft.com/office/drawing/2014/main" id="{8B723A14-DD4F-BCB4-83CB-D8401A2B6279}"/>
              </a:ext>
            </a:extLst>
          </p:cNvPr>
          <p:cNvSpPr>
            <a:spLocks noGrp="1" noRot="1" noChangeAspect="1" noTextEdit="1"/>
          </p:cNvSpPr>
          <p:nvPr>
            <p:ph type="sldImg"/>
          </p:nvPr>
        </p:nvSpPr>
        <p:spPr bwMode="auto">
          <a:xfrm>
            <a:off x="914400" y="742950"/>
            <a:ext cx="4957763"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Заметки 2">
            <a:extLst>
              <a:ext uri="{FF2B5EF4-FFF2-40B4-BE49-F238E27FC236}">
                <a16:creationId xmlns:a16="http://schemas.microsoft.com/office/drawing/2014/main" id="{0549194F-849A-F68D-B750-E0261EAC26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uk-UA" altLang="ru-RU" dirty="0"/>
          </a:p>
        </p:txBody>
      </p:sp>
    </p:spTree>
    <p:extLst>
      <p:ext uri="{BB962C8B-B14F-4D97-AF65-F5344CB8AC3E}">
        <p14:creationId xmlns:p14="http://schemas.microsoft.com/office/powerpoint/2010/main" val="281854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a:extLst>
              <a:ext uri="{FF2B5EF4-FFF2-40B4-BE49-F238E27FC236}">
                <a16:creationId xmlns:a16="http://schemas.microsoft.com/office/drawing/2014/main" id="{63835FE7-B1AC-41C7-B1EC-9FD8739A9A68}"/>
              </a:ext>
            </a:extLst>
          </p:cNvPr>
          <p:cNvSpPr>
            <a:spLocks noGrp="1"/>
          </p:cNvSpPr>
          <p:nvPr>
            <p:ph type="dt" sz="half" idx="10"/>
          </p:nvPr>
        </p:nvSpPr>
        <p:spPr/>
        <p:txBody>
          <a:bodyPr/>
          <a:lstStyle>
            <a:lvl1pPr>
              <a:defRPr/>
            </a:lvl1pPr>
          </a:lstStyle>
          <a:p>
            <a:pPr>
              <a:defRPr/>
            </a:pPr>
            <a:fld id="{8F1122D7-D0ED-4186-AFA0-A6DD3CF5D809}" type="datetime1">
              <a:rPr lang="ru-RU"/>
              <a:pPr>
                <a:defRPr/>
              </a:pPr>
              <a:t>04.03.2025</a:t>
            </a:fld>
            <a:endParaRPr lang="ru-RU" dirty="0"/>
          </a:p>
        </p:txBody>
      </p:sp>
      <p:sp>
        <p:nvSpPr>
          <p:cNvPr id="5" name="Footer Placeholder 4">
            <a:extLst>
              <a:ext uri="{FF2B5EF4-FFF2-40B4-BE49-F238E27FC236}">
                <a16:creationId xmlns:a16="http://schemas.microsoft.com/office/drawing/2014/main" id="{5BBAABFB-A94B-4F80-9816-C0EA14B42F20}"/>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93152036-2849-470B-9795-9EC1669DA4D9}"/>
              </a:ext>
            </a:extLst>
          </p:cNvPr>
          <p:cNvSpPr>
            <a:spLocks noGrp="1"/>
          </p:cNvSpPr>
          <p:nvPr>
            <p:ph type="sldNum" sz="quarter" idx="12"/>
          </p:nvPr>
        </p:nvSpPr>
        <p:spPr/>
        <p:txBody>
          <a:bodyPr/>
          <a:lstStyle>
            <a:lvl1pPr>
              <a:defRPr/>
            </a:lvl1pPr>
          </a:lstStyle>
          <a:p>
            <a:fld id="{78D59F1D-9171-4185-BAC0-4AFF556FF037}" type="slidenum">
              <a:rPr lang="ru-RU" altLang="ru-RU"/>
              <a:pPr/>
              <a:t>‹№›</a:t>
            </a:fld>
            <a:endParaRPr lang="ru-RU" altLang="ru-RU"/>
          </a:p>
        </p:txBody>
      </p:sp>
    </p:spTree>
    <p:extLst>
      <p:ext uri="{BB962C8B-B14F-4D97-AF65-F5344CB8AC3E}">
        <p14:creationId xmlns:p14="http://schemas.microsoft.com/office/powerpoint/2010/main" val="103473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F8A0F82A-E4B4-43DA-93B9-DE489BA463BC}"/>
              </a:ext>
            </a:extLst>
          </p:cNvPr>
          <p:cNvSpPr>
            <a:spLocks noGrp="1"/>
          </p:cNvSpPr>
          <p:nvPr>
            <p:ph type="dt" sz="half" idx="10"/>
          </p:nvPr>
        </p:nvSpPr>
        <p:spPr/>
        <p:txBody>
          <a:bodyPr/>
          <a:lstStyle>
            <a:lvl1pPr>
              <a:defRPr/>
            </a:lvl1pPr>
          </a:lstStyle>
          <a:p>
            <a:pPr>
              <a:defRPr/>
            </a:pPr>
            <a:fld id="{AE0A2DB2-0FA9-4562-B4F2-FE68A367E397}" type="datetime1">
              <a:rPr lang="ru-RU"/>
              <a:pPr>
                <a:defRPr/>
              </a:pPr>
              <a:t>04.03.2025</a:t>
            </a:fld>
            <a:endParaRPr lang="ru-RU" dirty="0"/>
          </a:p>
        </p:txBody>
      </p:sp>
      <p:sp>
        <p:nvSpPr>
          <p:cNvPr id="5" name="Footer Placeholder 4">
            <a:extLst>
              <a:ext uri="{FF2B5EF4-FFF2-40B4-BE49-F238E27FC236}">
                <a16:creationId xmlns:a16="http://schemas.microsoft.com/office/drawing/2014/main" id="{DE37866A-570D-4712-B027-C13C2B9A34E4}"/>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880B77BE-7339-4A26-84C0-9832466A7804}"/>
              </a:ext>
            </a:extLst>
          </p:cNvPr>
          <p:cNvSpPr>
            <a:spLocks noGrp="1"/>
          </p:cNvSpPr>
          <p:nvPr>
            <p:ph type="sldNum" sz="quarter" idx="12"/>
          </p:nvPr>
        </p:nvSpPr>
        <p:spPr/>
        <p:txBody>
          <a:bodyPr/>
          <a:lstStyle>
            <a:lvl1pPr>
              <a:defRPr/>
            </a:lvl1pPr>
          </a:lstStyle>
          <a:p>
            <a:fld id="{1B5A8086-5877-48A8-8698-3CE5CC88E336}" type="slidenum">
              <a:rPr lang="ru-RU" altLang="ru-RU"/>
              <a:pPr/>
              <a:t>‹№›</a:t>
            </a:fld>
            <a:endParaRPr lang="ru-RU" altLang="ru-RU"/>
          </a:p>
        </p:txBody>
      </p:sp>
    </p:spTree>
    <p:extLst>
      <p:ext uri="{BB962C8B-B14F-4D97-AF65-F5344CB8AC3E}">
        <p14:creationId xmlns:p14="http://schemas.microsoft.com/office/powerpoint/2010/main" val="79398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a:extLst>
              <a:ext uri="{FF2B5EF4-FFF2-40B4-BE49-F238E27FC236}">
                <a16:creationId xmlns:a16="http://schemas.microsoft.com/office/drawing/2014/main" id="{658FA85E-59B8-4E5C-8100-51A3070C0B31}"/>
              </a:ext>
            </a:extLst>
          </p:cNvPr>
          <p:cNvSpPr>
            <a:spLocks noGrp="1"/>
          </p:cNvSpPr>
          <p:nvPr>
            <p:ph type="dt" sz="half" idx="10"/>
          </p:nvPr>
        </p:nvSpPr>
        <p:spPr/>
        <p:txBody>
          <a:bodyPr/>
          <a:lstStyle>
            <a:lvl1pPr>
              <a:defRPr/>
            </a:lvl1pPr>
          </a:lstStyle>
          <a:p>
            <a:pPr>
              <a:defRPr/>
            </a:pPr>
            <a:fld id="{3C041049-BEE9-44CB-9A71-417E707BC288}" type="datetime1">
              <a:rPr lang="ru-RU"/>
              <a:pPr>
                <a:defRPr/>
              </a:pPr>
              <a:t>04.03.2025</a:t>
            </a:fld>
            <a:endParaRPr lang="ru-RU" dirty="0"/>
          </a:p>
        </p:txBody>
      </p:sp>
      <p:sp>
        <p:nvSpPr>
          <p:cNvPr id="5" name="Footer Placeholder 4">
            <a:extLst>
              <a:ext uri="{FF2B5EF4-FFF2-40B4-BE49-F238E27FC236}">
                <a16:creationId xmlns:a16="http://schemas.microsoft.com/office/drawing/2014/main" id="{DD5A638F-8EC4-4250-B621-8D46A8108699}"/>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C72FA0E6-976E-4D29-A2F9-08AB21F928BF}"/>
              </a:ext>
            </a:extLst>
          </p:cNvPr>
          <p:cNvSpPr>
            <a:spLocks noGrp="1"/>
          </p:cNvSpPr>
          <p:nvPr>
            <p:ph type="sldNum" sz="quarter" idx="12"/>
          </p:nvPr>
        </p:nvSpPr>
        <p:spPr/>
        <p:txBody>
          <a:bodyPr/>
          <a:lstStyle>
            <a:lvl1pPr>
              <a:defRPr/>
            </a:lvl1pPr>
          </a:lstStyle>
          <a:p>
            <a:fld id="{A39F4A62-40DA-4F0E-8D21-D30A0837A844}" type="slidenum">
              <a:rPr lang="ru-RU" altLang="ru-RU"/>
              <a:pPr/>
              <a:t>‹№›</a:t>
            </a:fld>
            <a:endParaRPr lang="ru-RU" altLang="ru-RU"/>
          </a:p>
        </p:txBody>
      </p:sp>
    </p:spTree>
    <p:extLst>
      <p:ext uri="{BB962C8B-B14F-4D97-AF65-F5344CB8AC3E}">
        <p14:creationId xmlns:p14="http://schemas.microsoft.com/office/powerpoint/2010/main" val="1921860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364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a:extLst>
              <a:ext uri="{FF2B5EF4-FFF2-40B4-BE49-F238E27FC236}">
                <a16:creationId xmlns:a16="http://schemas.microsoft.com/office/drawing/2014/main" id="{A301FEDC-B2A6-493B-A1D9-5D72610CB71F}"/>
              </a:ext>
            </a:extLst>
          </p:cNvPr>
          <p:cNvSpPr>
            <a:spLocks noGrp="1"/>
          </p:cNvSpPr>
          <p:nvPr>
            <p:ph type="dt" sz="half" idx="10"/>
          </p:nvPr>
        </p:nvSpPr>
        <p:spPr/>
        <p:txBody>
          <a:bodyPr/>
          <a:lstStyle>
            <a:lvl1pPr>
              <a:defRPr/>
            </a:lvl1pPr>
          </a:lstStyle>
          <a:p>
            <a:pPr>
              <a:defRPr/>
            </a:pPr>
            <a:fld id="{9EA6FD8B-5F61-4AA2-9771-FC2D934CB4BD}" type="datetime1">
              <a:rPr lang="ru-RU"/>
              <a:pPr>
                <a:defRPr/>
              </a:pPr>
              <a:t>04.03.2025</a:t>
            </a:fld>
            <a:endParaRPr lang="ru-RU" dirty="0"/>
          </a:p>
        </p:txBody>
      </p:sp>
      <p:sp>
        <p:nvSpPr>
          <p:cNvPr id="5" name="Footer Placeholder 4">
            <a:extLst>
              <a:ext uri="{FF2B5EF4-FFF2-40B4-BE49-F238E27FC236}">
                <a16:creationId xmlns:a16="http://schemas.microsoft.com/office/drawing/2014/main" id="{6781F622-7873-481B-A11D-0A5F1B38B0A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C5AAAF1F-A13B-4675-A6F3-EAD9C6BE90AC}"/>
              </a:ext>
            </a:extLst>
          </p:cNvPr>
          <p:cNvSpPr>
            <a:spLocks noGrp="1"/>
          </p:cNvSpPr>
          <p:nvPr>
            <p:ph type="sldNum" sz="quarter" idx="12"/>
          </p:nvPr>
        </p:nvSpPr>
        <p:spPr/>
        <p:txBody>
          <a:bodyPr/>
          <a:lstStyle>
            <a:lvl1pPr>
              <a:defRPr/>
            </a:lvl1pPr>
          </a:lstStyle>
          <a:p>
            <a:fld id="{9BD2C422-B7AF-45B1-A66D-069991BF89FD}" type="slidenum">
              <a:rPr lang="ru-RU" altLang="ru-RU"/>
              <a:pPr/>
              <a:t>‹№›</a:t>
            </a:fld>
            <a:endParaRPr lang="ru-RU" altLang="ru-RU"/>
          </a:p>
        </p:txBody>
      </p:sp>
    </p:spTree>
    <p:extLst>
      <p:ext uri="{BB962C8B-B14F-4D97-AF65-F5344CB8AC3E}">
        <p14:creationId xmlns:p14="http://schemas.microsoft.com/office/powerpoint/2010/main" val="3512330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a:extLst>
              <a:ext uri="{FF2B5EF4-FFF2-40B4-BE49-F238E27FC236}">
                <a16:creationId xmlns:a16="http://schemas.microsoft.com/office/drawing/2014/main" id="{17280446-66C2-498D-B50D-2042A50E0678}"/>
              </a:ext>
            </a:extLst>
          </p:cNvPr>
          <p:cNvSpPr>
            <a:spLocks noGrp="1"/>
          </p:cNvSpPr>
          <p:nvPr>
            <p:ph type="dt" sz="half" idx="10"/>
          </p:nvPr>
        </p:nvSpPr>
        <p:spPr/>
        <p:txBody>
          <a:bodyPr/>
          <a:lstStyle>
            <a:lvl1pPr>
              <a:defRPr/>
            </a:lvl1pPr>
          </a:lstStyle>
          <a:p>
            <a:pPr>
              <a:defRPr/>
            </a:pPr>
            <a:fld id="{FE0B8C8D-B61A-4C92-9999-8947883795DC}" type="datetime1">
              <a:rPr lang="ru-RU"/>
              <a:pPr>
                <a:defRPr/>
              </a:pPr>
              <a:t>04.03.2025</a:t>
            </a:fld>
            <a:endParaRPr lang="ru-RU" dirty="0"/>
          </a:p>
        </p:txBody>
      </p:sp>
      <p:sp>
        <p:nvSpPr>
          <p:cNvPr id="5" name="Footer Placeholder 4">
            <a:extLst>
              <a:ext uri="{FF2B5EF4-FFF2-40B4-BE49-F238E27FC236}">
                <a16:creationId xmlns:a16="http://schemas.microsoft.com/office/drawing/2014/main" id="{8C1A24A5-BBE8-447B-B6BB-C5C594D8D757}"/>
              </a:ext>
            </a:extLst>
          </p:cNvPr>
          <p:cNvSpPr>
            <a:spLocks noGrp="1"/>
          </p:cNvSpPr>
          <p:nvPr>
            <p:ph type="ftr" sz="quarter" idx="11"/>
          </p:nvPr>
        </p:nvSpPr>
        <p:spPr/>
        <p:txBody>
          <a:bodyPr/>
          <a:lstStyle>
            <a:lvl1pPr>
              <a:defRPr/>
            </a:lvl1pPr>
          </a:lstStyle>
          <a:p>
            <a:pPr>
              <a:defRPr/>
            </a:pPr>
            <a:endParaRPr lang="ru-RU"/>
          </a:p>
        </p:txBody>
      </p:sp>
      <p:sp>
        <p:nvSpPr>
          <p:cNvPr id="6" name="Slide Number Placeholder 5">
            <a:extLst>
              <a:ext uri="{FF2B5EF4-FFF2-40B4-BE49-F238E27FC236}">
                <a16:creationId xmlns:a16="http://schemas.microsoft.com/office/drawing/2014/main" id="{08FD8307-E903-4840-83DB-982600DA843F}"/>
              </a:ext>
            </a:extLst>
          </p:cNvPr>
          <p:cNvSpPr>
            <a:spLocks noGrp="1"/>
          </p:cNvSpPr>
          <p:nvPr>
            <p:ph type="sldNum" sz="quarter" idx="12"/>
          </p:nvPr>
        </p:nvSpPr>
        <p:spPr/>
        <p:txBody>
          <a:bodyPr/>
          <a:lstStyle>
            <a:lvl1pPr>
              <a:defRPr/>
            </a:lvl1pPr>
          </a:lstStyle>
          <a:p>
            <a:fld id="{EAF1148E-75BB-48F0-9677-C351D071B664}" type="slidenum">
              <a:rPr lang="ru-RU" altLang="ru-RU"/>
              <a:pPr/>
              <a:t>‹№›</a:t>
            </a:fld>
            <a:endParaRPr lang="ru-RU" altLang="ru-RU"/>
          </a:p>
        </p:txBody>
      </p:sp>
    </p:spTree>
    <p:extLst>
      <p:ext uri="{BB962C8B-B14F-4D97-AF65-F5344CB8AC3E}">
        <p14:creationId xmlns:p14="http://schemas.microsoft.com/office/powerpoint/2010/main" val="400239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a:extLst>
              <a:ext uri="{FF2B5EF4-FFF2-40B4-BE49-F238E27FC236}">
                <a16:creationId xmlns:a16="http://schemas.microsoft.com/office/drawing/2014/main" id="{4CB2BC4B-41EF-4E9F-B5B6-B0AB0E198B69}"/>
              </a:ext>
            </a:extLst>
          </p:cNvPr>
          <p:cNvSpPr>
            <a:spLocks noGrp="1"/>
          </p:cNvSpPr>
          <p:nvPr>
            <p:ph type="dt" sz="half" idx="10"/>
          </p:nvPr>
        </p:nvSpPr>
        <p:spPr/>
        <p:txBody>
          <a:bodyPr/>
          <a:lstStyle>
            <a:lvl1pPr>
              <a:defRPr/>
            </a:lvl1pPr>
          </a:lstStyle>
          <a:p>
            <a:pPr>
              <a:defRPr/>
            </a:pPr>
            <a:fld id="{1D27C120-F4E4-4F01-9209-CEA36CE17F37}" type="datetime1">
              <a:rPr lang="ru-RU"/>
              <a:pPr>
                <a:defRPr/>
              </a:pPr>
              <a:t>04.03.2025</a:t>
            </a:fld>
            <a:endParaRPr lang="ru-RU" dirty="0"/>
          </a:p>
        </p:txBody>
      </p:sp>
      <p:sp>
        <p:nvSpPr>
          <p:cNvPr id="6" name="Footer Placeholder 4">
            <a:extLst>
              <a:ext uri="{FF2B5EF4-FFF2-40B4-BE49-F238E27FC236}">
                <a16:creationId xmlns:a16="http://schemas.microsoft.com/office/drawing/2014/main" id="{5D834156-13BF-477E-902F-EE0398E5428B}"/>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4B485C6D-A1FA-44D0-8BCB-7FB610AC651F}"/>
              </a:ext>
            </a:extLst>
          </p:cNvPr>
          <p:cNvSpPr>
            <a:spLocks noGrp="1"/>
          </p:cNvSpPr>
          <p:nvPr>
            <p:ph type="sldNum" sz="quarter" idx="12"/>
          </p:nvPr>
        </p:nvSpPr>
        <p:spPr/>
        <p:txBody>
          <a:bodyPr/>
          <a:lstStyle>
            <a:lvl1pPr>
              <a:defRPr/>
            </a:lvl1pPr>
          </a:lstStyle>
          <a:p>
            <a:fld id="{072A218E-D957-48C1-A6CB-DD167FF8680C}" type="slidenum">
              <a:rPr lang="ru-RU" altLang="ru-RU"/>
              <a:pPr/>
              <a:t>‹№›</a:t>
            </a:fld>
            <a:endParaRPr lang="ru-RU" altLang="ru-RU"/>
          </a:p>
        </p:txBody>
      </p:sp>
    </p:spTree>
    <p:extLst>
      <p:ext uri="{BB962C8B-B14F-4D97-AF65-F5344CB8AC3E}">
        <p14:creationId xmlns:p14="http://schemas.microsoft.com/office/powerpoint/2010/main" val="3757688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2"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a:extLst>
              <a:ext uri="{FF2B5EF4-FFF2-40B4-BE49-F238E27FC236}">
                <a16:creationId xmlns:a16="http://schemas.microsoft.com/office/drawing/2014/main" id="{85E88FC3-C2FC-47F0-894B-5580E8AD1926}"/>
              </a:ext>
            </a:extLst>
          </p:cNvPr>
          <p:cNvSpPr>
            <a:spLocks noGrp="1"/>
          </p:cNvSpPr>
          <p:nvPr>
            <p:ph type="dt" sz="half" idx="10"/>
          </p:nvPr>
        </p:nvSpPr>
        <p:spPr/>
        <p:txBody>
          <a:bodyPr/>
          <a:lstStyle>
            <a:lvl1pPr>
              <a:defRPr/>
            </a:lvl1pPr>
          </a:lstStyle>
          <a:p>
            <a:pPr>
              <a:defRPr/>
            </a:pPr>
            <a:fld id="{8D9FB1A9-8406-47A9-8064-969180530C9D}" type="datetime1">
              <a:rPr lang="ru-RU"/>
              <a:pPr>
                <a:defRPr/>
              </a:pPr>
              <a:t>04.03.2025</a:t>
            </a:fld>
            <a:endParaRPr lang="ru-RU" dirty="0"/>
          </a:p>
        </p:txBody>
      </p:sp>
      <p:sp>
        <p:nvSpPr>
          <p:cNvPr id="8" name="Footer Placeholder 4">
            <a:extLst>
              <a:ext uri="{FF2B5EF4-FFF2-40B4-BE49-F238E27FC236}">
                <a16:creationId xmlns:a16="http://schemas.microsoft.com/office/drawing/2014/main" id="{26CC06F3-795B-48C0-879A-EBAE2993D5AF}"/>
              </a:ext>
            </a:extLst>
          </p:cNvPr>
          <p:cNvSpPr>
            <a:spLocks noGrp="1"/>
          </p:cNvSpPr>
          <p:nvPr>
            <p:ph type="ftr" sz="quarter" idx="11"/>
          </p:nvPr>
        </p:nvSpPr>
        <p:spPr/>
        <p:txBody>
          <a:bodyPr/>
          <a:lstStyle>
            <a:lvl1pPr>
              <a:defRPr/>
            </a:lvl1pPr>
          </a:lstStyle>
          <a:p>
            <a:pPr>
              <a:defRPr/>
            </a:pPr>
            <a:endParaRPr lang="ru-RU"/>
          </a:p>
        </p:txBody>
      </p:sp>
      <p:sp>
        <p:nvSpPr>
          <p:cNvPr id="9" name="Slide Number Placeholder 5">
            <a:extLst>
              <a:ext uri="{FF2B5EF4-FFF2-40B4-BE49-F238E27FC236}">
                <a16:creationId xmlns:a16="http://schemas.microsoft.com/office/drawing/2014/main" id="{6C400C13-A545-4454-833F-EDD062ECFF11}"/>
              </a:ext>
            </a:extLst>
          </p:cNvPr>
          <p:cNvSpPr>
            <a:spLocks noGrp="1"/>
          </p:cNvSpPr>
          <p:nvPr>
            <p:ph type="sldNum" sz="quarter" idx="12"/>
          </p:nvPr>
        </p:nvSpPr>
        <p:spPr/>
        <p:txBody>
          <a:bodyPr/>
          <a:lstStyle>
            <a:lvl1pPr>
              <a:defRPr/>
            </a:lvl1pPr>
          </a:lstStyle>
          <a:p>
            <a:fld id="{4E5EEF7D-79B5-468A-BFC7-70787FAC84CE}" type="slidenum">
              <a:rPr lang="ru-RU" altLang="ru-RU"/>
              <a:pPr/>
              <a:t>‹№›</a:t>
            </a:fld>
            <a:endParaRPr lang="ru-RU" altLang="ru-RU"/>
          </a:p>
        </p:txBody>
      </p:sp>
    </p:spTree>
    <p:extLst>
      <p:ext uri="{BB962C8B-B14F-4D97-AF65-F5344CB8AC3E}">
        <p14:creationId xmlns:p14="http://schemas.microsoft.com/office/powerpoint/2010/main" val="198903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a:extLst>
              <a:ext uri="{FF2B5EF4-FFF2-40B4-BE49-F238E27FC236}">
                <a16:creationId xmlns:a16="http://schemas.microsoft.com/office/drawing/2014/main" id="{48D4EC90-469C-4FBB-AAEE-3E621F147C17}"/>
              </a:ext>
            </a:extLst>
          </p:cNvPr>
          <p:cNvSpPr>
            <a:spLocks noGrp="1"/>
          </p:cNvSpPr>
          <p:nvPr>
            <p:ph type="dt" sz="half" idx="10"/>
          </p:nvPr>
        </p:nvSpPr>
        <p:spPr/>
        <p:txBody>
          <a:bodyPr/>
          <a:lstStyle>
            <a:lvl1pPr>
              <a:defRPr/>
            </a:lvl1pPr>
          </a:lstStyle>
          <a:p>
            <a:pPr>
              <a:defRPr/>
            </a:pPr>
            <a:fld id="{F28188CC-1F1E-46C8-8CB7-3CC066BFB537}" type="datetime1">
              <a:rPr lang="ru-RU"/>
              <a:pPr>
                <a:defRPr/>
              </a:pPr>
              <a:t>04.03.2025</a:t>
            </a:fld>
            <a:endParaRPr lang="ru-RU" dirty="0"/>
          </a:p>
        </p:txBody>
      </p:sp>
      <p:sp>
        <p:nvSpPr>
          <p:cNvPr id="4" name="Footer Placeholder 4">
            <a:extLst>
              <a:ext uri="{FF2B5EF4-FFF2-40B4-BE49-F238E27FC236}">
                <a16:creationId xmlns:a16="http://schemas.microsoft.com/office/drawing/2014/main" id="{EAE73E2B-A7F8-4B10-B8AC-7600667373F4}"/>
              </a:ext>
            </a:extLst>
          </p:cNvPr>
          <p:cNvSpPr>
            <a:spLocks noGrp="1"/>
          </p:cNvSpPr>
          <p:nvPr>
            <p:ph type="ftr" sz="quarter" idx="11"/>
          </p:nvPr>
        </p:nvSpPr>
        <p:spPr/>
        <p:txBody>
          <a:bodyPr/>
          <a:lstStyle>
            <a:lvl1pPr>
              <a:defRPr/>
            </a:lvl1pPr>
          </a:lstStyle>
          <a:p>
            <a:pPr>
              <a:defRPr/>
            </a:pPr>
            <a:endParaRPr lang="ru-RU"/>
          </a:p>
        </p:txBody>
      </p:sp>
      <p:sp>
        <p:nvSpPr>
          <p:cNvPr id="5" name="Slide Number Placeholder 5">
            <a:extLst>
              <a:ext uri="{FF2B5EF4-FFF2-40B4-BE49-F238E27FC236}">
                <a16:creationId xmlns:a16="http://schemas.microsoft.com/office/drawing/2014/main" id="{A0F16400-4793-4212-9C66-9F51DD49CE24}"/>
              </a:ext>
            </a:extLst>
          </p:cNvPr>
          <p:cNvSpPr>
            <a:spLocks noGrp="1"/>
          </p:cNvSpPr>
          <p:nvPr>
            <p:ph type="sldNum" sz="quarter" idx="12"/>
          </p:nvPr>
        </p:nvSpPr>
        <p:spPr/>
        <p:txBody>
          <a:bodyPr/>
          <a:lstStyle>
            <a:lvl1pPr>
              <a:defRPr/>
            </a:lvl1pPr>
          </a:lstStyle>
          <a:p>
            <a:fld id="{58026BD1-058F-4813-A57E-9453871927CE}" type="slidenum">
              <a:rPr lang="ru-RU" altLang="ru-RU"/>
              <a:pPr/>
              <a:t>‹№›</a:t>
            </a:fld>
            <a:endParaRPr lang="ru-RU" altLang="ru-RU"/>
          </a:p>
        </p:txBody>
      </p:sp>
    </p:spTree>
    <p:extLst>
      <p:ext uri="{BB962C8B-B14F-4D97-AF65-F5344CB8AC3E}">
        <p14:creationId xmlns:p14="http://schemas.microsoft.com/office/powerpoint/2010/main" val="2227186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C0C12BB9-BCF9-4256-8439-302C33B537CB}"/>
              </a:ext>
            </a:extLst>
          </p:cNvPr>
          <p:cNvSpPr>
            <a:spLocks noChangeArrowheads="1"/>
          </p:cNvSpPr>
          <p:nvPr userDrawn="1"/>
        </p:nvSpPr>
        <p:spPr bwMode="auto">
          <a:xfrm>
            <a:off x="0" y="6"/>
            <a:ext cx="9144000" cy="785813"/>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lstStyle/>
          <a:p>
            <a:pPr eaLnBrk="1" fontAlgn="auto" hangingPunct="1">
              <a:spcBef>
                <a:spcPts val="0"/>
              </a:spcBef>
              <a:spcAft>
                <a:spcPts val="0"/>
              </a:spcAft>
              <a:defRPr/>
            </a:pPr>
            <a:endParaRPr lang="ru-RU" sz="2000" dirty="0">
              <a:solidFill>
                <a:prstClr val="white"/>
              </a:solidFill>
            </a:endParaRPr>
          </a:p>
        </p:txBody>
      </p:sp>
      <p:sp>
        <p:nvSpPr>
          <p:cNvPr id="4" name="Oval 31">
            <a:extLst>
              <a:ext uri="{FF2B5EF4-FFF2-40B4-BE49-F238E27FC236}">
                <a16:creationId xmlns:a16="http://schemas.microsoft.com/office/drawing/2014/main" id="{9533F3B6-2E3F-4F8E-8558-377393D4D037}"/>
              </a:ext>
            </a:extLst>
          </p:cNvPr>
          <p:cNvSpPr>
            <a:spLocks noChangeArrowheads="1"/>
          </p:cNvSpPr>
          <p:nvPr userDrawn="1"/>
        </p:nvSpPr>
        <p:spPr bwMode="auto">
          <a:xfrm>
            <a:off x="8618538" y="36513"/>
            <a:ext cx="468312" cy="476250"/>
          </a:xfrm>
          <a:prstGeom prst="ellipse">
            <a:avLst/>
          </a:prstGeom>
          <a:solidFill>
            <a:schemeClr val="accent1">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eaLnBrk="1" fontAlgn="auto" hangingPunct="1">
              <a:spcBef>
                <a:spcPts val="0"/>
              </a:spcBef>
              <a:spcAft>
                <a:spcPts val="0"/>
              </a:spcAft>
              <a:defRPr/>
            </a:pPr>
            <a:endParaRPr lang="uk-UA" sz="2000" dirty="0">
              <a:solidFill>
                <a:prstClr val="white"/>
              </a:solidFill>
            </a:endParaRPr>
          </a:p>
        </p:txBody>
      </p:sp>
      <p:cxnSp>
        <p:nvCxnSpPr>
          <p:cNvPr id="5" name="AutoShape 26">
            <a:extLst>
              <a:ext uri="{FF2B5EF4-FFF2-40B4-BE49-F238E27FC236}">
                <a16:creationId xmlns:a16="http://schemas.microsoft.com/office/drawing/2014/main" id="{A5446140-47AA-4FA7-93E4-5A544B615B6E}"/>
              </a:ext>
            </a:extLst>
          </p:cNvPr>
          <p:cNvCxnSpPr>
            <a:cxnSpLocks noChangeShapeType="1"/>
          </p:cNvCxnSpPr>
          <p:nvPr userDrawn="1"/>
        </p:nvCxnSpPr>
        <p:spPr bwMode="auto">
          <a:xfrm>
            <a:off x="0" y="736600"/>
            <a:ext cx="9144000" cy="0"/>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6" name="Овал 8">
            <a:extLst>
              <a:ext uri="{FF2B5EF4-FFF2-40B4-BE49-F238E27FC236}">
                <a16:creationId xmlns:a16="http://schemas.microsoft.com/office/drawing/2014/main" id="{71FFE823-0CB3-47D5-8E37-CE606574726C}"/>
              </a:ext>
            </a:extLst>
          </p:cNvPr>
          <p:cNvSpPr/>
          <p:nvPr userDrawn="1"/>
        </p:nvSpPr>
        <p:spPr>
          <a:xfrm>
            <a:off x="52389" y="38100"/>
            <a:ext cx="642910" cy="642918"/>
          </a:xfrm>
          <a:prstGeom prst="ellipse">
            <a:avLst/>
          </a:prstGeom>
          <a:gradFill flip="none" rotWithShape="1">
            <a:gsLst>
              <a:gs pos="70000">
                <a:schemeClr val="tx2">
                  <a:lumMod val="75000"/>
                  <a:alpha val="84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uk-UA" dirty="0">
              <a:solidFill>
                <a:prstClr val="white"/>
              </a:solidFill>
            </a:endParaRPr>
          </a:p>
        </p:txBody>
      </p:sp>
      <p:pic>
        <p:nvPicPr>
          <p:cNvPr id="7" name="Picture 2" descr="D:\ZNAK-NUOU\znak2-color-3D (2).png">
            <a:extLst>
              <a:ext uri="{FF2B5EF4-FFF2-40B4-BE49-F238E27FC236}">
                <a16:creationId xmlns:a16="http://schemas.microsoft.com/office/drawing/2014/main" id="{10CA7FC7-9C6B-4CD1-BD1C-D863AE5BEFB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376" y="-44450"/>
            <a:ext cx="58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Прямая соединительная линия 15">
            <a:extLst>
              <a:ext uri="{FF2B5EF4-FFF2-40B4-BE49-F238E27FC236}">
                <a16:creationId xmlns:a16="http://schemas.microsoft.com/office/drawing/2014/main" id="{32CC49E0-7FE6-4C26-B5AC-1BA14220EAE3}"/>
              </a:ext>
            </a:extLst>
          </p:cNvPr>
          <p:cNvCxnSpPr/>
          <p:nvPr userDrawn="1"/>
        </p:nvCxnSpPr>
        <p:spPr>
          <a:xfrm rot="5400000" flipH="1" flipV="1">
            <a:off x="-2590006" y="4164807"/>
            <a:ext cx="5357813" cy="0"/>
          </a:xfrm>
          <a:prstGeom prst="line">
            <a:avLst/>
          </a:prstGeom>
          <a:ln>
            <a:solidFill>
              <a:srgbClr val="3366FF"/>
            </a:solidFill>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9" name="Slide Number Placeholder 5">
            <a:extLst>
              <a:ext uri="{FF2B5EF4-FFF2-40B4-BE49-F238E27FC236}">
                <a16:creationId xmlns:a16="http://schemas.microsoft.com/office/drawing/2014/main" id="{B6D6E874-FCCE-4DFD-9B7B-80C1D4EF18E4}"/>
              </a:ext>
            </a:extLst>
          </p:cNvPr>
          <p:cNvSpPr txBox="1">
            <a:spLocks/>
          </p:cNvSpPr>
          <p:nvPr userDrawn="1"/>
        </p:nvSpPr>
        <p:spPr bwMode="auto">
          <a:xfrm>
            <a:off x="8661400" y="92077"/>
            <a:ext cx="400050" cy="365125"/>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53F5A48-687A-4343-8E38-77CD4200D2F7}" type="slidenum">
              <a:rPr lang="ru-RU" altLang="uk-UA" sz="1200">
                <a:solidFill>
                  <a:srgbClr val="FFFFFF"/>
                </a:solidFill>
              </a:rPr>
              <a:pPr algn="r" eaLnBrk="1" hangingPunct="1"/>
              <a:t>‹№›</a:t>
            </a:fld>
            <a:endParaRPr lang="ru-RU" altLang="uk-UA" sz="1200">
              <a:solidFill>
                <a:srgbClr val="FFFFFF"/>
              </a:solidFill>
            </a:endParaRPr>
          </a:p>
        </p:txBody>
      </p:sp>
      <p:sp>
        <p:nvSpPr>
          <p:cNvPr id="18" name="Content Placeholder 2"/>
          <p:cNvSpPr>
            <a:spLocks noGrp="1"/>
          </p:cNvSpPr>
          <p:nvPr>
            <p:ph idx="1"/>
          </p:nvPr>
        </p:nvSpPr>
        <p:spPr>
          <a:xfrm>
            <a:off x="628650" y="1825625"/>
            <a:ext cx="7886700" cy="4351338"/>
          </a:xfrm>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10" name="Date Placeholder 1">
            <a:extLst>
              <a:ext uri="{FF2B5EF4-FFF2-40B4-BE49-F238E27FC236}">
                <a16:creationId xmlns:a16="http://schemas.microsoft.com/office/drawing/2014/main" id="{D71FCBA0-4469-4159-A803-1DE3EA114A6C}"/>
              </a:ext>
            </a:extLst>
          </p:cNvPr>
          <p:cNvSpPr>
            <a:spLocks noGrp="1"/>
          </p:cNvSpPr>
          <p:nvPr>
            <p:ph type="dt" sz="half" idx="10"/>
          </p:nvPr>
        </p:nvSpPr>
        <p:spPr/>
        <p:txBody>
          <a:bodyPr/>
          <a:lstStyle>
            <a:lvl1pPr>
              <a:defRPr/>
            </a:lvl1pPr>
          </a:lstStyle>
          <a:p>
            <a:pPr>
              <a:defRPr/>
            </a:pPr>
            <a:fld id="{3EFC7E8D-D267-444B-966E-1CA7BDA2AE09}" type="datetime1">
              <a:rPr lang="ru-RU"/>
              <a:pPr>
                <a:defRPr/>
              </a:pPr>
              <a:t>04.03.2025</a:t>
            </a:fld>
            <a:endParaRPr lang="ru-RU" dirty="0"/>
          </a:p>
        </p:txBody>
      </p:sp>
      <p:sp>
        <p:nvSpPr>
          <p:cNvPr id="11" name="Slide Number Placeholder 3">
            <a:extLst>
              <a:ext uri="{FF2B5EF4-FFF2-40B4-BE49-F238E27FC236}">
                <a16:creationId xmlns:a16="http://schemas.microsoft.com/office/drawing/2014/main" id="{8CC5AB61-CECD-4EDC-90AD-97D4A313F370}"/>
              </a:ext>
            </a:extLst>
          </p:cNvPr>
          <p:cNvSpPr>
            <a:spLocks noGrp="1"/>
          </p:cNvSpPr>
          <p:nvPr>
            <p:ph type="sldNum" sz="quarter" idx="11"/>
          </p:nvPr>
        </p:nvSpPr>
        <p:spPr>
          <a:xfrm>
            <a:off x="8618539" y="125415"/>
            <a:ext cx="417512" cy="365125"/>
          </a:xfrm>
        </p:spPr>
        <p:txBody>
          <a:bodyPr/>
          <a:lstStyle>
            <a:lvl1pPr>
              <a:defRPr/>
            </a:lvl1pPr>
          </a:lstStyle>
          <a:p>
            <a:fld id="{8B2929E1-2BB7-419F-8C11-63E073F885A8}" type="slidenum">
              <a:rPr lang="ru-RU" altLang="ru-RU"/>
              <a:pPr/>
              <a:t>‹№›</a:t>
            </a:fld>
            <a:endParaRPr lang="ru-RU" altLang="ru-RU"/>
          </a:p>
        </p:txBody>
      </p:sp>
    </p:spTree>
    <p:extLst>
      <p:ext uri="{BB962C8B-B14F-4D97-AF65-F5344CB8AC3E}">
        <p14:creationId xmlns:p14="http://schemas.microsoft.com/office/powerpoint/2010/main" val="105478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a:extLst>
              <a:ext uri="{FF2B5EF4-FFF2-40B4-BE49-F238E27FC236}">
                <a16:creationId xmlns:a16="http://schemas.microsoft.com/office/drawing/2014/main" id="{F24FA5E8-58A2-4598-8D87-582306BBDA5F}"/>
              </a:ext>
            </a:extLst>
          </p:cNvPr>
          <p:cNvSpPr>
            <a:spLocks noGrp="1"/>
          </p:cNvSpPr>
          <p:nvPr>
            <p:ph type="dt" sz="half" idx="10"/>
          </p:nvPr>
        </p:nvSpPr>
        <p:spPr/>
        <p:txBody>
          <a:bodyPr/>
          <a:lstStyle>
            <a:lvl1pPr>
              <a:defRPr/>
            </a:lvl1pPr>
          </a:lstStyle>
          <a:p>
            <a:pPr>
              <a:defRPr/>
            </a:pPr>
            <a:fld id="{191A4603-B8FD-4CED-B818-53C093259BD6}" type="datetime1">
              <a:rPr lang="ru-RU"/>
              <a:pPr>
                <a:defRPr/>
              </a:pPr>
              <a:t>04.03.2025</a:t>
            </a:fld>
            <a:endParaRPr lang="ru-RU" dirty="0"/>
          </a:p>
        </p:txBody>
      </p:sp>
      <p:sp>
        <p:nvSpPr>
          <p:cNvPr id="6" name="Footer Placeholder 4">
            <a:extLst>
              <a:ext uri="{FF2B5EF4-FFF2-40B4-BE49-F238E27FC236}">
                <a16:creationId xmlns:a16="http://schemas.microsoft.com/office/drawing/2014/main" id="{FC67D0AB-D1E3-419F-AF70-3CF9E1CF79E2}"/>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01140AD4-5ABE-4AAE-9269-830E7503B009}"/>
              </a:ext>
            </a:extLst>
          </p:cNvPr>
          <p:cNvSpPr>
            <a:spLocks noGrp="1"/>
          </p:cNvSpPr>
          <p:nvPr>
            <p:ph type="sldNum" sz="quarter" idx="12"/>
          </p:nvPr>
        </p:nvSpPr>
        <p:spPr/>
        <p:txBody>
          <a:bodyPr/>
          <a:lstStyle>
            <a:lvl1pPr>
              <a:defRPr/>
            </a:lvl1pPr>
          </a:lstStyle>
          <a:p>
            <a:fld id="{0076934D-9B6C-401B-AACF-6A7B56ABD968}" type="slidenum">
              <a:rPr lang="ru-RU" altLang="ru-RU"/>
              <a:pPr/>
              <a:t>‹№›</a:t>
            </a:fld>
            <a:endParaRPr lang="ru-RU" altLang="ru-RU"/>
          </a:p>
        </p:txBody>
      </p:sp>
    </p:spTree>
    <p:extLst>
      <p:ext uri="{BB962C8B-B14F-4D97-AF65-F5344CB8AC3E}">
        <p14:creationId xmlns:p14="http://schemas.microsoft.com/office/powerpoint/2010/main" val="217418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3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a:extLst>
              <a:ext uri="{FF2B5EF4-FFF2-40B4-BE49-F238E27FC236}">
                <a16:creationId xmlns:a16="http://schemas.microsoft.com/office/drawing/2014/main" id="{134E36B7-7566-43E3-AA29-4AD8849F960F}"/>
              </a:ext>
            </a:extLst>
          </p:cNvPr>
          <p:cNvSpPr>
            <a:spLocks noGrp="1"/>
          </p:cNvSpPr>
          <p:nvPr>
            <p:ph type="dt" sz="half" idx="10"/>
          </p:nvPr>
        </p:nvSpPr>
        <p:spPr/>
        <p:txBody>
          <a:bodyPr/>
          <a:lstStyle>
            <a:lvl1pPr>
              <a:defRPr/>
            </a:lvl1pPr>
          </a:lstStyle>
          <a:p>
            <a:pPr>
              <a:defRPr/>
            </a:pPr>
            <a:fld id="{86EE4F1C-5D21-4720-B167-64E43BD0AEB3}" type="datetime1">
              <a:rPr lang="ru-RU"/>
              <a:pPr>
                <a:defRPr/>
              </a:pPr>
              <a:t>04.03.2025</a:t>
            </a:fld>
            <a:endParaRPr lang="ru-RU" dirty="0"/>
          </a:p>
        </p:txBody>
      </p:sp>
      <p:sp>
        <p:nvSpPr>
          <p:cNvPr id="6" name="Footer Placeholder 4">
            <a:extLst>
              <a:ext uri="{FF2B5EF4-FFF2-40B4-BE49-F238E27FC236}">
                <a16:creationId xmlns:a16="http://schemas.microsoft.com/office/drawing/2014/main" id="{B1446770-0A9A-4050-92C9-8C80C12CA771}"/>
              </a:ext>
            </a:extLst>
          </p:cNvPr>
          <p:cNvSpPr>
            <a:spLocks noGrp="1"/>
          </p:cNvSpPr>
          <p:nvPr>
            <p:ph type="ftr" sz="quarter" idx="11"/>
          </p:nvPr>
        </p:nvSpPr>
        <p:spPr/>
        <p:txBody>
          <a:bodyPr/>
          <a:lstStyle>
            <a:lvl1pPr>
              <a:defRPr/>
            </a:lvl1pPr>
          </a:lstStyle>
          <a:p>
            <a:pPr>
              <a:defRPr/>
            </a:pPr>
            <a:endParaRPr lang="ru-RU"/>
          </a:p>
        </p:txBody>
      </p:sp>
      <p:sp>
        <p:nvSpPr>
          <p:cNvPr id="7" name="Slide Number Placeholder 5">
            <a:extLst>
              <a:ext uri="{FF2B5EF4-FFF2-40B4-BE49-F238E27FC236}">
                <a16:creationId xmlns:a16="http://schemas.microsoft.com/office/drawing/2014/main" id="{5DB6D347-1AC6-47EC-92F4-8231B49AAB24}"/>
              </a:ext>
            </a:extLst>
          </p:cNvPr>
          <p:cNvSpPr>
            <a:spLocks noGrp="1"/>
          </p:cNvSpPr>
          <p:nvPr>
            <p:ph type="sldNum" sz="quarter" idx="12"/>
          </p:nvPr>
        </p:nvSpPr>
        <p:spPr/>
        <p:txBody>
          <a:bodyPr/>
          <a:lstStyle>
            <a:lvl1pPr>
              <a:defRPr/>
            </a:lvl1pPr>
          </a:lstStyle>
          <a:p>
            <a:fld id="{F423F1F7-70BA-44DD-9DF2-9F250F5619F0}" type="slidenum">
              <a:rPr lang="ru-RU" altLang="ru-RU"/>
              <a:pPr/>
              <a:t>‹№›</a:t>
            </a:fld>
            <a:endParaRPr lang="ru-RU" altLang="ru-RU"/>
          </a:p>
        </p:txBody>
      </p:sp>
    </p:spTree>
    <p:extLst>
      <p:ext uri="{BB962C8B-B14F-4D97-AF65-F5344CB8AC3E}">
        <p14:creationId xmlns:p14="http://schemas.microsoft.com/office/powerpoint/2010/main" val="322362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F6E8690-2AF6-4EA4-B2B4-61A7E4F0B8E0}"/>
              </a:ext>
            </a:extLst>
          </p:cNvPr>
          <p:cNvSpPr>
            <a:spLocks noGrp="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uk-UA"/>
              <a:t>Образец заголовка</a:t>
            </a:r>
            <a:endParaRPr lang="en-US" altLang="uk-UA"/>
          </a:p>
        </p:txBody>
      </p:sp>
      <p:sp>
        <p:nvSpPr>
          <p:cNvPr id="1027" name="Text Placeholder 2">
            <a:extLst>
              <a:ext uri="{FF2B5EF4-FFF2-40B4-BE49-F238E27FC236}">
                <a16:creationId xmlns:a16="http://schemas.microsoft.com/office/drawing/2014/main" id="{C84E5E74-6FB9-4AA0-B28F-33A10893F032}"/>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endParaRPr lang="en-US" altLang="uk-UA"/>
          </a:p>
        </p:txBody>
      </p:sp>
      <p:sp>
        <p:nvSpPr>
          <p:cNvPr id="4" name="Date Placeholder 3">
            <a:extLst>
              <a:ext uri="{FF2B5EF4-FFF2-40B4-BE49-F238E27FC236}">
                <a16:creationId xmlns:a16="http://schemas.microsoft.com/office/drawing/2014/main" id="{157FA7F7-F14A-49B0-8991-2E56755F3856}"/>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663994EC-8D4F-4062-AF31-35F9CBF83B8A}" type="datetime1">
              <a:rPr lang="ru-RU"/>
              <a:pPr>
                <a:defRPr/>
              </a:pPr>
              <a:t>04.03.2025</a:t>
            </a:fld>
            <a:endParaRPr lang="ru-RU" dirty="0"/>
          </a:p>
        </p:txBody>
      </p:sp>
      <p:sp>
        <p:nvSpPr>
          <p:cNvPr id="5" name="Footer Placeholder 4">
            <a:extLst>
              <a:ext uri="{FF2B5EF4-FFF2-40B4-BE49-F238E27FC236}">
                <a16:creationId xmlns:a16="http://schemas.microsoft.com/office/drawing/2014/main" id="{E4C53446-6C6B-4802-827C-04AFC3AA38FD}"/>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ru-RU"/>
          </a:p>
        </p:txBody>
      </p:sp>
      <p:sp>
        <p:nvSpPr>
          <p:cNvPr id="6" name="Slide Number Placeholder 5">
            <a:extLst>
              <a:ext uri="{FF2B5EF4-FFF2-40B4-BE49-F238E27FC236}">
                <a16:creationId xmlns:a16="http://schemas.microsoft.com/office/drawing/2014/main" id="{4216788F-8833-42DB-93BA-0D0CD3B5E6E3}"/>
              </a:ext>
            </a:extLst>
          </p:cNvPr>
          <p:cNvSpPr>
            <a:spLocks noGrp="1"/>
          </p:cNvSpPr>
          <p:nvPr>
            <p:ph type="sldNum" sz="quarter" idx="4"/>
          </p:nvPr>
        </p:nvSpPr>
        <p:spPr>
          <a:xfrm>
            <a:off x="6457950" y="6356352"/>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0241BBC-FEE8-4665-A11E-1AF5D9227102}"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95" r:id="rId7"/>
    <p:sldLayoutId id="2147485180" r:id="rId8"/>
    <p:sldLayoutId id="2147485181" r:id="rId9"/>
    <p:sldLayoutId id="2147485182" r:id="rId10"/>
    <p:sldLayoutId id="2147485183" r:id="rId11"/>
    <p:sldLayoutId id="2147485196"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5.png"/><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352B768-F596-DE43-C184-3EDA530343BE}"/>
              </a:ext>
            </a:extLst>
          </p:cNvPr>
          <p:cNvPicPr>
            <a:picLocks noChangeAspect="1"/>
          </p:cNvPicPr>
          <p:nvPr/>
        </p:nvPicPr>
        <p:blipFill rotWithShape="1">
          <a:blip r:embed="rId3">
            <a:extLst>
              <a:ext uri="{28A0092B-C50C-407E-A947-70E740481C1C}">
                <a14:useLocalDpi xmlns:a14="http://schemas.microsoft.com/office/drawing/2010/main" val="0"/>
              </a:ext>
            </a:extLst>
          </a:blip>
          <a:srcRect l="4587" r="34134"/>
          <a:stretch/>
        </p:blipFill>
        <p:spPr>
          <a:xfrm>
            <a:off x="2" y="0"/>
            <a:ext cx="9144001" cy="6881726"/>
          </a:xfrm>
          <a:prstGeom prst="rect">
            <a:avLst/>
          </a:prstGeom>
        </p:spPr>
      </p:pic>
      <p:sp>
        <p:nvSpPr>
          <p:cNvPr id="2" name="Прямокутник 1">
            <a:extLst>
              <a:ext uri="{FF2B5EF4-FFF2-40B4-BE49-F238E27FC236}">
                <a16:creationId xmlns:a16="http://schemas.microsoft.com/office/drawing/2014/main" id="{AD8A87F6-CA29-829E-8759-BB3B11D0D71A}"/>
              </a:ext>
            </a:extLst>
          </p:cNvPr>
          <p:cNvSpPr/>
          <p:nvPr/>
        </p:nvSpPr>
        <p:spPr>
          <a:xfrm>
            <a:off x="0" y="2"/>
            <a:ext cx="9144000" cy="6371733"/>
          </a:xfrm>
          <a:prstGeom prst="rect">
            <a:avLst/>
          </a:prstGeom>
          <a:gradFill flip="none" rotWithShape="1">
            <a:gsLst>
              <a:gs pos="41000">
                <a:schemeClr val="accent1">
                  <a:lumMod val="5000"/>
                  <a:lumOff val="95000"/>
                  <a:alpha val="0"/>
                </a:schemeClr>
              </a:gs>
              <a:gs pos="60000">
                <a:srgbClr val="5B663C">
                  <a:alpha val="5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t>,</a:t>
            </a:r>
          </a:p>
        </p:txBody>
      </p:sp>
      <p:sp>
        <p:nvSpPr>
          <p:cNvPr id="7" name="Номер слайда 6">
            <a:extLst>
              <a:ext uri="{FF2B5EF4-FFF2-40B4-BE49-F238E27FC236}">
                <a16:creationId xmlns:a16="http://schemas.microsoft.com/office/drawing/2014/main" id="{114C53C2-F870-7C78-E6BF-1E8BCF281583}"/>
              </a:ext>
            </a:extLst>
          </p:cNvPr>
          <p:cNvSpPr txBox="1">
            <a:spLocks noGrp="1"/>
          </p:cNvSpPr>
          <p:nvPr/>
        </p:nvSpPr>
        <p:spPr bwMode="auto">
          <a:xfrm>
            <a:off x="3141302" y="6050877"/>
            <a:ext cx="6012160" cy="64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uk-UA" sz="1600" b="1" dirty="0">
                <a:latin typeface="Times New Roman" panose="02020603050405020304" pitchFamily="18" charset="0"/>
                <a:ea typeface="UAF Sans OnBoard Stencil" pitchFamily="2" charset="-52"/>
                <a:cs typeface="Times New Roman" panose="02020603050405020304" pitchFamily="18" charset="0"/>
              </a:rPr>
              <a:t>НАВЧАЛЬНО-МАТЕРІАЛЬНА БАЗА ДЛЯ ЗАБЕЗПЕЧЕННЯ ОСВІТНЬОГО ПРОЦЕСУ</a:t>
            </a:r>
          </a:p>
        </p:txBody>
      </p:sp>
      <p:grpSp>
        <p:nvGrpSpPr>
          <p:cNvPr id="10" name="Групувати 9">
            <a:extLst>
              <a:ext uri="{FF2B5EF4-FFF2-40B4-BE49-F238E27FC236}">
                <a16:creationId xmlns:a16="http://schemas.microsoft.com/office/drawing/2014/main" id="{F57A3166-A48C-B46D-2411-F3525F98C7AB}"/>
              </a:ext>
            </a:extLst>
          </p:cNvPr>
          <p:cNvGrpSpPr/>
          <p:nvPr/>
        </p:nvGrpSpPr>
        <p:grpSpPr>
          <a:xfrm>
            <a:off x="4658867" y="6712686"/>
            <a:ext cx="4140000" cy="38100"/>
            <a:chOff x="5018867" y="6694029"/>
            <a:chExt cx="3960000" cy="38100"/>
          </a:xfrm>
        </p:grpSpPr>
        <p:cxnSp>
          <p:nvCxnSpPr>
            <p:cNvPr id="13" name="Пряма сполучна лінія 2">
              <a:extLst>
                <a:ext uri="{FF2B5EF4-FFF2-40B4-BE49-F238E27FC236}">
                  <a16:creationId xmlns:a16="http://schemas.microsoft.com/office/drawing/2014/main" id="{4F682315-C2F8-5BD2-65E6-3513C9E91FC1}"/>
                </a:ext>
              </a:extLst>
            </p:cNvPr>
            <p:cNvCxnSpPr>
              <a:cxnSpLocks/>
            </p:cNvCxnSpPr>
            <p:nvPr/>
          </p:nvCxnSpPr>
          <p:spPr bwMode="auto">
            <a:xfrm>
              <a:off x="5020410" y="6694029"/>
              <a:ext cx="395845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Пряма сполучна лінія 7">
              <a:extLst>
                <a:ext uri="{FF2B5EF4-FFF2-40B4-BE49-F238E27FC236}">
                  <a16:creationId xmlns:a16="http://schemas.microsoft.com/office/drawing/2014/main" id="{ED60EAD4-218E-1961-DF69-8BBA99646327}"/>
                </a:ext>
              </a:extLst>
            </p:cNvPr>
            <p:cNvCxnSpPr>
              <a:cxnSpLocks/>
            </p:cNvCxnSpPr>
            <p:nvPr/>
          </p:nvCxnSpPr>
          <p:spPr bwMode="auto">
            <a:xfrm>
              <a:off x="5018867" y="6732129"/>
              <a:ext cx="3958458"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9" name="Рисунок 93" descr="L:\новий знак без зада.jpg.png">
            <a:extLst>
              <a:ext uri="{FF2B5EF4-FFF2-40B4-BE49-F238E27FC236}">
                <a16:creationId xmlns:a16="http://schemas.microsoft.com/office/drawing/2014/main" id="{423AD366-4516-2CC7-46BE-895522027E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6647" y="234709"/>
            <a:ext cx="720000" cy="89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3">
            <a:extLst>
              <a:ext uri="{FF2B5EF4-FFF2-40B4-BE49-F238E27FC236}">
                <a16:creationId xmlns:a16="http://schemas.microsoft.com/office/drawing/2014/main" id="{83562546-CE4D-BCF6-9BBD-881B2D17967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828" y="404664"/>
            <a:ext cx="7445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2">
            <a:extLst>
              <a:ext uri="{FF2B5EF4-FFF2-40B4-BE49-F238E27FC236}">
                <a16:creationId xmlns:a16="http://schemas.microsoft.com/office/drawing/2014/main" id="{C49FA15B-CA78-154B-DD78-1EA9274CC6B9}"/>
              </a:ext>
            </a:extLst>
          </p:cNvPr>
          <p:cNvSpPr/>
          <p:nvPr/>
        </p:nvSpPr>
        <p:spPr>
          <a:xfrm>
            <a:off x="206344" y="1556792"/>
            <a:ext cx="3816496" cy="1569660"/>
          </a:xfrm>
          <a:prstGeom prst="rect">
            <a:avLst/>
          </a:prstGeom>
        </p:spPr>
        <p:txBody>
          <a:bodyPr wrap="square">
            <a:spAutoFit/>
          </a:bodyPr>
          <a:lstStyle/>
          <a:p>
            <a:pPr algn="ctr"/>
            <a:r>
              <a:rPr lang="uk-UA" sz="2400" b="1" spc="50" noProof="1">
                <a:ln w="0"/>
                <a:solidFill>
                  <a:schemeClr val="bg1"/>
                </a:solidFill>
                <a:effectLst>
                  <a:innerShdw blurRad="63500" dist="50800" dir="13500000">
                    <a:srgbClr val="000000">
                      <a:alpha val="50000"/>
                    </a:srgbClr>
                  </a:innerShdw>
                </a:effectLst>
                <a:latin typeface="UAF Sans OnBoard Stencil" pitchFamily="2" charset="-52"/>
                <a:ea typeface="UAF Sans OnBoard Stencil" pitchFamily="2" charset="-52"/>
                <a:cs typeface="Times New Roman" panose="02020603050405020304" pitchFamily="18" charset="0"/>
              </a:rPr>
              <a:t>Навчально-науковий інститут фізичної</a:t>
            </a:r>
          </a:p>
          <a:p>
            <a:pPr algn="ctr"/>
            <a:r>
              <a:rPr lang="uk-UA" sz="2400" b="1" spc="50" noProof="1">
                <a:ln w="0"/>
                <a:solidFill>
                  <a:schemeClr val="bg1"/>
                </a:solidFill>
                <a:effectLst>
                  <a:innerShdw blurRad="63500" dist="50800" dir="13500000">
                    <a:srgbClr val="000000">
                      <a:alpha val="50000"/>
                    </a:srgbClr>
                  </a:innerShdw>
                </a:effectLst>
                <a:latin typeface="UAF Sans OnBoard Stencil" pitchFamily="2" charset="-52"/>
                <a:ea typeface="UAF Sans OnBoard Stencil" pitchFamily="2" charset="-52"/>
                <a:cs typeface="Times New Roman" panose="02020603050405020304" pitchFamily="18" charset="0"/>
              </a:rPr>
              <a:t>культури та спортивно-оздоровчих технологій </a:t>
            </a: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334" y="2964618"/>
            <a:ext cx="2201968" cy="312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9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БІБДІОТЕЧНІ ФОНДОНДИ УНІВЕРСИТЕТУ</a:t>
            </a:r>
          </a:p>
        </p:txBody>
      </p:sp>
      <p:sp>
        <p:nvSpPr>
          <p:cNvPr id="2" name="TextBox 1"/>
          <p:cNvSpPr txBox="1"/>
          <p:nvPr/>
        </p:nvSpPr>
        <p:spPr>
          <a:xfrm>
            <a:off x="4427984" y="980728"/>
            <a:ext cx="4320480" cy="4247317"/>
          </a:xfrm>
          <a:prstGeom prst="rect">
            <a:avLst/>
          </a:prstGeom>
          <a:noFill/>
        </p:spPr>
        <p:txBody>
          <a:bodyPr wrap="square" rtlCol="0">
            <a:spAutoFit/>
          </a:bodyPr>
          <a:lstStyle/>
          <a:p>
            <a:pPr algn="just"/>
            <a:r>
              <a:rPr lang="uk-UA" dirty="0">
                <a:solidFill>
                  <a:schemeClr val="bg1"/>
                </a:solidFill>
                <a:latin typeface="Times New Roman" panose="02020603050405020304" pitchFamily="18" charset="0"/>
                <a:cs typeface="Times New Roman" panose="02020603050405020304" pitchFamily="18" charset="0"/>
              </a:rPr>
              <a:t>Бібліотечний фонд університету забезпечує повне, якісне і оперативне бібліотечно-бібліографічне та інформаційне забезпечення процесу підготовки військових фахівців відповідно до їх інформаційних запитів на основі широкого доступу до книжкових фондів. Загальний фонд бібліотеки університету складає близько 240 тисяч примірників літератури. Читальний зал бібліотеки забезпечено періодичними виданнями та виданнями університету по кожній спеціальності підготовки військових фахівців.</a:t>
            </a:r>
          </a:p>
          <a:p>
            <a:endParaRPr lang="uk-UA" dirty="0"/>
          </a:p>
        </p:txBody>
      </p:sp>
      <p:pic>
        <p:nvPicPr>
          <p:cNvPr id="1026" name="Picture 2" descr="E:\ПРЕЗЕНТАЦІЯ НА АКРЕДИТАЦІЮ\бібл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902327"/>
            <a:ext cx="3528392" cy="2598682"/>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1027" name="Picture 3" descr="E:\ПРЕЗЕНТАЦІЯ НА АКРЕДИТАЦІЮ\читзал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705855"/>
            <a:ext cx="3528392" cy="2787008"/>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17" name="Овал 16"/>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10</a:t>
            </a:r>
          </a:p>
        </p:txBody>
      </p:sp>
    </p:spTree>
    <p:extLst>
      <p:ext uri="{BB962C8B-B14F-4D97-AF65-F5344CB8AC3E}">
        <p14:creationId xmlns:p14="http://schemas.microsoft.com/office/powerpoint/2010/main" val="6919147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АУДИТОРІЇ ДЛЯ ДИСТАНЦІЙНОГО НАВЧАННЯ</a:t>
            </a:r>
          </a:p>
        </p:txBody>
      </p:sp>
      <p:pic>
        <p:nvPicPr>
          <p:cNvPr id="2050" name="Picture 2" descr="E:\ПРЕЗЕНТАЦІЯ НА АКРЕДИТАЦІЮ\психдоп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519409"/>
            <a:ext cx="3672408" cy="2847595"/>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15" name="Picture 5" descr="G:\А1\психдоп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1540714"/>
            <a:ext cx="3888432" cy="2826290"/>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Овал 16"/>
          <p:cNvSpPr/>
          <p:nvPr/>
        </p:nvSpPr>
        <p:spPr>
          <a:xfrm>
            <a:off x="8006121" y="5861031"/>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11</a:t>
            </a:r>
          </a:p>
        </p:txBody>
      </p:sp>
    </p:spTree>
    <p:extLst>
      <p:ext uri="{BB962C8B-B14F-4D97-AF65-F5344CB8AC3E}">
        <p14:creationId xmlns:p14="http://schemas.microsoft.com/office/powerpoint/2010/main" val="20268157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260649"/>
            <a:ext cx="7776863" cy="54000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defRPr/>
            </a:pPr>
            <a:r>
              <a:rPr lang="uk-UA" altLang="ru-RU" sz="14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БАЗА  ДЛЯ ПРОВЕДЕННЯ ЗАГАЛЬНОВІЙСЬКОВИХ ДИСЦИПЛІН  </a:t>
            </a:r>
          </a:p>
          <a:p>
            <a:pPr algn="ctr" eaLnBrk="1" hangingPunct="1">
              <a:spcBef>
                <a:spcPct val="50000"/>
              </a:spcBef>
              <a:defRPr/>
            </a:pPr>
            <a:r>
              <a:rPr lang="uk-UA" altLang="ru-RU" sz="14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(СМТ. ДІВИЧКИ)</a:t>
            </a:r>
            <a:endParaRPr lang="ru-RU" altLang="ru-RU" sz="1400" b="1" dirty="0">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509" y="4072983"/>
            <a:ext cx="2843808" cy="2452361"/>
          </a:xfrm>
          <a:prstGeom prst="rect">
            <a:avLst/>
          </a:prstGeom>
          <a:scene3d>
            <a:camera prst="orthographicFront"/>
            <a:lightRig rig="threePt" dir="t"/>
          </a:scene3d>
          <a:sp3d>
            <a:bevelT prst="slope"/>
          </a:sp3d>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421" y="4072983"/>
            <a:ext cx="3782947" cy="2452361"/>
          </a:xfrm>
          <a:prstGeom prst="rect">
            <a:avLst/>
          </a:prstGeom>
          <a:scene3d>
            <a:camera prst="orthographicFront"/>
            <a:lightRig rig="threePt" dir="t"/>
          </a:scene3d>
          <a:sp3d>
            <a:bevelT prst="slope"/>
          </a:sp3d>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997" y="1196753"/>
            <a:ext cx="3672408" cy="2649268"/>
          </a:xfrm>
          <a:prstGeom prst="rect">
            <a:avLst/>
          </a:prstGeom>
          <a:scene3d>
            <a:camera prst="orthographicFront"/>
            <a:lightRig rig="threePt" dir="t"/>
          </a:scene3d>
          <a:sp3d>
            <a:bevelT prst="slope"/>
          </a:sp3d>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536" y="1086089"/>
            <a:ext cx="3707904" cy="2759932"/>
          </a:xfrm>
          <a:prstGeom prst="rect">
            <a:avLst/>
          </a:prstGeom>
          <a:scene3d>
            <a:camera prst="orthographicFront"/>
            <a:lightRig rig="threePt" dir="t"/>
          </a:scene3d>
          <a:sp3d>
            <a:bevelT prst="slope"/>
          </a:sp3d>
        </p:spPr>
      </p:pic>
      <p:sp>
        <p:nvSpPr>
          <p:cNvPr id="21" name="Овал 20"/>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12</a:t>
            </a:r>
          </a:p>
        </p:txBody>
      </p:sp>
    </p:spTree>
    <p:extLst>
      <p:ext uri="{BB962C8B-B14F-4D97-AF65-F5344CB8AC3E}">
        <p14:creationId xmlns:p14="http://schemas.microsoft.com/office/powerpoint/2010/main" val="35645706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ВІДКРИТИЙ СПОРТИВНИЙ МАЙДАНЧИК</a:t>
            </a:r>
          </a:p>
        </p:txBody>
      </p:sp>
      <p:sp>
        <p:nvSpPr>
          <p:cNvPr id="2" name="TextBox 1"/>
          <p:cNvSpPr txBox="1"/>
          <p:nvPr/>
        </p:nvSpPr>
        <p:spPr>
          <a:xfrm>
            <a:off x="4732040" y="4202523"/>
            <a:ext cx="4176465" cy="1107996"/>
          </a:xfrm>
          <a:prstGeom prst="rect">
            <a:avLst/>
          </a:prstGeom>
          <a:noFill/>
        </p:spPr>
        <p:txBody>
          <a:bodyPr wrap="square" rtlCol="0">
            <a:spAutoFit/>
          </a:bodyPr>
          <a:lstStyle/>
          <a:p>
            <a:pPr algn="ct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СПОРТИВНОГО </a:t>
            </a:r>
            <a:b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b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МАЙДАНЧИКА </a:t>
            </a:r>
          </a:p>
          <a:p>
            <a:pPr algn="ct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3672,5 </a:t>
            </a:r>
            <a:r>
              <a:rPr lang="uk-UA" sz="1600"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p>
        </p:txBody>
      </p:sp>
      <p:pic>
        <p:nvPicPr>
          <p:cNvPr id="1026" name="Picture 2" descr="C:\Users\User\Desktop\ФОТО НА АКРЕДИТАЦІЮ\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9362" y="926305"/>
            <a:ext cx="3657093" cy="2934744"/>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3" name="Picture 2" descr="E:\ПРЕЗЕНТАЦІЯ НА АКРЕДИТАЦІЮ\Нова папка\IMG_38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1" y="926304"/>
            <a:ext cx="3832449" cy="2934744"/>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1027" name="Picture 3" descr="E:\ПРЕЗЕНТАЦІЯ НА АКРЕДИТАЦІЮ\Нова папка\IMG-c6b1ed613f4d3985261783d153ca93f4-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1" y="4005064"/>
            <a:ext cx="3832449" cy="2487799"/>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15" name="Овал 14"/>
          <p:cNvSpPr/>
          <p:nvPr/>
        </p:nvSpPr>
        <p:spPr>
          <a:xfrm>
            <a:off x="8006121" y="5861031"/>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13</a:t>
            </a:r>
          </a:p>
        </p:txBody>
      </p:sp>
    </p:spTree>
    <p:extLst>
      <p:ext uri="{BB962C8B-B14F-4D97-AF65-F5344CB8AC3E}">
        <p14:creationId xmlns:p14="http://schemas.microsoft.com/office/powerpoint/2010/main" val="7315931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ВІДКРИТИЙ ТРЕНАЖЕРНИЙ МАЙДАНЧИК</a:t>
            </a:r>
          </a:p>
        </p:txBody>
      </p:sp>
      <p:pic>
        <p:nvPicPr>
          <p:cNvPr id="15" name="Рисунок 1"/>
          <p:cNvPicPr>
            <a:picLocks noChangeAspect="1"/>
          </p:cNvPicPr>
          <p:nvPr/>
        </p:nvPicPr>
        <p:blipFill>
          <a:blip r:embed="rId4">
            <a:extLst>
              <a:ext uri="{28A0092B-C50C-407E-A947-70E740481C1C}">
                <a14:useLocalDpi xmlns:a14="http://schemas.microsoft.com/office/drawing/2010/main" val="0"/>
              </a:ext>
            </a:extLst>
          </a:blip>
          <a:srcRect l="7903" t="10808" b="11584"/>
          <a:stretch>
            <a:fillRect/>
          </a:stretch>
        </p:blipFill>
        <p:spPr bwMode="auto">
          <a:xfrm>
            <a:off x="899591" y="3717032"/>
            <a:ext cx="3600401" cy="2808313"/>
          </a:xfrm>
          <a:prstGeom prst="rect">
            <a:avLst/>
          </a:prstGeom>
          <a:noFill/>
          <a:ln>
            <a:noFill/>
          </a:ln>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ПРЕЗЕНТАЦІЯ НА АКРЕДИТАЦІЮ\Нова папка\Прибрати\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1001" y="980728"/>
            <a:ext cx="4045454" cy="2664296"/>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992" y="4334927"/>
            <a:ext cx="4176464" cy="1015663"/>
          </a:xfrm>
          <a:prstGeom prst="rect">
            <a:avLst/>
          </a:prstGeom>
          <a:noFill/>
        </p:spPr>
        <p:txBody>
          <a:bodyPr wrap="square" rtlCol="0">
            <a:spAutoFit/>
          </a:bodyPr>
          <a:lstStyle/>
          <a:p>
            <a:pPr algn="ctr"/>
            <a:r>
              <a:rPr lang="en-US" altLang="uk-UA" sz="20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WORKOUT </a:t>
            </a:r>
            <a:r>
              <a:rPr lang="uk-UA" altLang="uk-UA" sz="20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ЗОНА</a:t>
            </a:r>
          </a:p>
          <a:p>
            <a:pPr algn="ctr"/>
            <a:r>
              <a:rPr lang="uk-UA" sz="20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МАЙДАНЧИКУ </a:t>
            </a:r>
          </a:p>
          <a:p>
            <a:pPr algn="ctr"/>
            <a:r>
              <a:rPr lang="uk-UA" sz="2000" dirty="0">
                <a:solidFill>
                  <a:schemeClr val="bg1"/>
                </a:solidFill>
                <a:latin typeface="Times New Roman" panose="02020603050405020304" pitchFamily="18" charset="0"/>
                <a:ea typeface="UAF Sans OnBoard Stencil" pitchFamily="2" charset="-52"/>
                <a:cs typeface="Times New Roman" panose="02020603050405020304" pitchFamily="18" charset="0"/>
              </a:rPr>
              <a:t>293 </a:t>
            </a:r>
            <a:r>
              <a:rPr lang="uk-UA" sz="1400"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p>
        </p:txBody>
      </p:sp>
      <p:pic>
        <p:nvPicPr>
          <p:cNvPr id="18" name="Рисунок 17">
            <a:extLst>
              <a:ext uri="{FF2B5EF4-FFF2-40B4-BE49-F238E27FC236}">
                <a16:creationId xmlns:a16="http://schemas.microsoft.com/office/drawing/2014/main" id="{2C6F46E3-ED1F-6AD6-52F8-D33B33875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91" y="980728"/>
            <a:ext cx="3600401" cy="2664296"/>
          </a:xfrm>
          <a:prstGeom prst="rect">
            <a:avLst/>
          </a:prstGeom>
          <a:scene3d>
            <a:camera prst="orthographicFront"/>
            <a:lightRig rig="threePt" dir="t"/>
          </a:scene3d>
          <a:sp3d>
            <a:bevelT prst="slope"/>
          </a:sp3d>
        </p:spPr>
      </p:pic>
      <p:sp>
        <p:nvSpPr>
          <p:cNvPr id="17" name="Овал 16"/>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14</a:t>
            </a:r>
          </a:p>
        </p:txBody>
      </p:sp>
    </p:spTree>
    <p:extLst>
      <p:ext uri="{BB962C8B-B14F-4D97-AF65-F5344CB8AC3E}">
        <p14:creationId xmlns:p14="http://schemas.microsoft.com/office/powerpoint/2010/main" val="19077114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СПОРТИВНИЙ КОМПЛЕКС БУДІВЛІ № 29/1 (1 ПОВЕРХ)</a:t>
            </a:r>
          </a:p>
        </p:txBody>
      </p:sp>
      <p:sp>
        <p:nvSpPr>
          <p:cNvPr id="2" name="TextBox 1"/>
          <p:cNvSpPr txBox="1"/>
          <p:nvPr/>
        </p:nvSpPr>
        <p:spPr>
          <a:xfrm>
            <a:off x="999034" y="4437112"/>
            <a:ext cx="7992890" cy="1261884"/>
          </a:xfrm>
          <a:prstGeom prst="rect">
            <a:avLst/>
          </a:prstGeom>
          <a:noFill/>
        </p:spPr>
        <p:txBody>
          <a:bodyPr wrap="square" rtlCol="0">
            <a:spAutoFit/>
          </a:bodyPr>
          <a:lstStyle/>
          <a:p>
            <a:pPr algn="ctr" defTabSz="457200"/>
            <a:r>
              <a:rPr lang="uk-UA" altLang="uk-UA" sz="28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ТРЕНАЖЕРНИЙ ЗАЛ  </a:t>
            </a:r>
          </a:p>
          <a:p>
            <a:pPr algn="ctr" defTabSz="457200"/>
            <a:r>
              <a:rPr lang="uk-UA" sz="2000" b="1"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ЗАЛУ </a:t>
            </a:r>
          </a:p>
          <a:p>
            <a:pPr algn="ctr" defTabSz="457200"/>
            <a:r>
              <a:rPr lang="uk-UA" sz="2800" b="1" dirty="0">
                <a:solidFill>
                  <a:schemeClr val="bg1"/>
                </a:solidFill>
                <a:latin typeface="Times New Roman" panose="02020603050405020304" pitchFamily="18" charset="0"/>
                <a:ea typeface="UAF Sans OnBoard Stencil" pitchFamily="2" charset="-52"/>
                <a:cs typeface="Times New Roman" panose="02020603050405020304" pitchFamily="18" charset="0"/>
              </a:rPr>
              <a:t>166,4 </a:t>
            </a:r>
            <a:r>
              <a:rPr lang="uk-UA" sz="2800" b="1"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endParaRPr lang="uk-UA" dirty="0"/>
          </a:p>
        </p:txBody>
      </p:sp>
      <p:pic>
        <p:nvPicPr>
          <p:cNvPr id="15" name="Рисунок 14"/>
          <p:cNvPicPr>
            <a:picLocks noChangeAspect="1"/>
          </p:cNvPicPr>
          <p:nvPr/>
        </p:nvPicPr>
        <p:blipFill>
          <a:blip r:embed="rId4"/>
          <a:stretch>
            <a:fillRect/>
          </a:stretch>
        </p:blipFill>
        <p:spPr>
          <a:xfrm>
            <a:off x="4788022" y="962025"/>
            <a:ext cx="3888433" cy="3087688"/>
          </a:xfrm>
          <a:prstGeom prst="rect">
            <a:avLst/>
          </a:prstGeom>
          <a:scene3d>
            <a:camera prst="orthographicFront"/>
            <a:lightRig rig="threePt" dir="t"/>
          </a:scene3d>
          <a:sp3d>
            <a:bevelT prst="slope"/>
          </a:sp3d>
        </p:spPr>
      </p:pic>
      <p:pic>
        <p:nvPicPr>
          <p:cNvPr id="17" name="Рисунок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1" y="962025"/>
            <a:ext cx="3663511" cy="3087688"/>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Овал 17"/>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15</a:t>
            </a:r>
          </a:p>
        </p:txBody>
      </p:sp>
    </p:spTree>
    <p:extLst>
      <p:ext uri="{BB962C8B-B14F-4D97-AF65-F5344CB8AC3E}">
        <p14:creationId xmlns:p14="http://schemas.microsoft.com/office/powerpoint/2010/main" val="30056351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СПОРТИВНИЙ КОМПЛЕКС БУДІВЛІ № 29/1 (1 ПОВЕРХ)</a:t>
            </a:r>
          </a:p>
        </p:txBody>
      </p:sp>
      <p:sp>
        <p:nvSpPr>
          <p:cNvPr id="2" name="TextBox 1"/>
          <p:cNvSpPr txBox="1"/>
          <p:nvPr/>
        </p:nvSpPr>
        <p:spPr>
          <a:xfrm>
            <a:off x="5292079" y="1193376"/>
            <a:ext cx="3168350" cy="1107996"/>
          </a:xfrm>
          <a:prstGeom prst="rect">
            <a:avLst/>
          </a:prstGeom>
          <a:noFill/>
        </p:spPr>
        <p:txBody>
          <a:bodyPr wrap="square" rtlCol="0">
            <a:spAutoFit/>
          </a:bodyPr>
          <a:lstStyle/>
          <a:p>
            <a:pPr algn="ctr" defTabSz="457200"/>
            <a:r>
              <a:rPr lang="uk-UA" alt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ЗАЛ БОРОТЬБИ</a:t>
            </a:r>
          </a:p>
          <a:p>
            <a:pPr algn="ctr"/>
            <a:r>
              <a:rPr lang="uk-UA" b="1"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ЗАЛУ </a:t>
            </a:r>
          </a:p>
          <a:p>
            <a:pPr algn="ct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89,25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endPar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p:txBody>
      </p:sp>
      <p:sp>
        <p:nvSpPr>
          <p:cNvPr id="19" name="TextBox 18"/>
          <p:cNvSpPr txBox="1"/>
          <p:nvPr/>
        </p:nvSpPr>
        <p:spPr>
          <a:xfrm>
            <a:off x="750356" y="4509120"/>
            <a:ext cx="4263264" cy="1569660"/>
          </a:xfrm>
          <a:prstGeom prst="rect">
            <a:avLst/>
          </a:prstGeom>
          <a:noFill/>
        </p:spPr>
        <p:txBody>
          <a:bodyPr wrap="square" rtlCol="0">
            <a:spAutoFit/>
          </a:bodyPr>
          <a:lstStyle/>
          <a:p>
            <a:pPr algn="ctr" defTabSz="457200"/>
            <a:r>
              <a:rPr lang="uk-UA" alt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ЗАЛ РУКОПАШНОГО БОЮ </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ЗАЛУ </a:t>
            </a:r>
          </a:p>
          <a:p>
            <a:pPr algn="ctr" defTabSz="4572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110,5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ctr" defTabSz="457200"/>
            <a:endParaRPr lang="uk-UA" altLang="uk-UA" sz="2400" b="1" dirty="0">
              <a:solidFill>
                <a:schemeClr val="bg1"/>
              </a:solidFill>
              <a:latin typeface="UAF Sans OnBoard Stencil" pitchFamily="2" charset="-52"/>
              <a:ea typeface="UAF Sans OnBoard Stencil" pitchFamily="2" charset="-52"/>
            </a:endParaRPr>
          </a:p>
        </p:txBody>
      </p:sp>
      <p:pic>
        <p:nvPicPr>
          <p:cNvPr id="21" name="Рисунок 20">
            <a:extLst>
              <a:ext uri="{FF2B5EF4-FFF2-40B4-BE49-F238E27FC236}">
                <a16:creationId xmlns:a16="http://schemas.microsoft.com/office/drawing/2014/main" id="{9C77B8B4-96EC-1996-FE36-2A2493D23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5" y="2780928"/>
            <a:ext cx="3600399" cy="2980964"/>
          </a:xfrm>
          <a:prstGeom prst="rect">
            <a:avLst/>
          </a:prstGeom>
          <a:scene3d>
            <a:camera prst="orthographicFront"/>
            <a:lightRig rig="threePt" dir="t"/>
          </a:scene3d>
          <a:sp3d>
            <a:bevelT prst="slope"/>
          </a:sp3d>
        </p:spPr>
      </p:pic>
      <p:pic>
        <p:nvPicPr>
          <p:cNvPr id="17" name="Рисунок 16">
            <a:extLst>
              <a:ext uri="{FF2B5EF4-FFF2-40B4-BE49-F238E27FC236}">
                <a16:creationId xmlns:a16="http://schemas.microsoft.com/office/drawing/2014/main" id="{7D8BA643-35A8-8F01-8D53-3DCB9518B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1" y="1092111"/>
            <a:ext cx="3960438" cy="2980964"/>
          </a:xfrm>
          <a:prstGeom prst="rect">
            <a:avLst/>
          </a:prstGeom>
          <a:scene3d>
            <a:camera prst="orthographicFront"/>
            <a:lightRig rig="threePt" dir="t"/>
          </a:scene3d>
          <a:sp3d>
            <a:bevelT prst="slope"/>
          </a:sp3d>
        </p:spPr>
      </p:pic>
      <p:sp>
        <p:nvSpPr>
          <p:cNvPr id="15" name="Овал 14"/>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16</a:t>
            </a:r>
          </a:p>
        </p:txBody>
      </p:sp>
    </p:spTree>
    <p:extLst>
      <p:ext uri="{BB962C8B-B14F-4D97-AF65-F5344CB8AC3E}">
        <p14:creationId xmlns:p14="http://schemas.microsoft.com/office/powerpoint/2010/main" val="421239547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СПОРТИВНИЙ КОМПЛЕКС БУДІВЛІ № 29/1 (</a:t>
            </a:r>
            <a:r>
              <a:rPr lang="en-US"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3</a:t>
            </a:r>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 ПОВЕРХ)</a:t>
            </a:r>
          </a:p>
        </p:txBody>
      </p:sp>
      <p:sp>
        <p:nvSpPr>
          <p:cNvPr id="2" name="TextBox 1"/>
          <p:cNvSpPr txBox="1"/>
          <p:nvPr/>
        </p:nvSpPr>
        <p:spPr>
          <a:xfrm>
            <a:off x="899593" y="4221088"/>
            <a:ext cx="7776862" cy="1846659"/>
          </a:xfrm>
          <a:prstGeom prst="rect">
            <a:avLst/>
          </a:prstGeom>
          <a:noFill/>
        </p:spPr>
        <p:txBody>
          <a:bodyPr wrap="square" rtlCol="0">
            <a:spAutoFit/>
          </a:bodyPr>
          <a:lstStyle/>
          <a:p>
            <a:pPr algn="ctr" defTabSz="457200"/>
            <a:r>
              <a:rPr lang="uk-UA" alt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ЗАЛ ГІМНАСТИКИ ТА СПОРТИВНИХ ТРЕНАЖЕРІВ </a:t>
            </a:r>
          </a:p>
          <a:p>
            <a:pPr algn="ctr" defTabSz="4572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ЗАЛУ - 666 </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p>
          <a:p>
            <a:pPr defTabSz="457200"/>
            <a:endParaRPr lang="uk-UA" altLang="uk-UA" sz="2400" b="1" dirty="0">
              <a:solidFill>
                <a:schemeClr val="bg1"/>
              </a:solidFill>
              <a:latin typeface="UAF Sans OnBoard Stencil" pitchFamily="2" charset="-52"/>
              <a:ea typeface="UAF Sans OnBoard Stencil" pitchFamily="2" charset="-52"/>
            </a:endParaRPr>
          </a:p>
          <a:p>
            <a:endParaRPr lang="uk-UA" dirty="0"/>
          </a:p>
        </p:txBody>
      </p:sp>
      <p:pic>
        <p:nvPicPr>
          <p:cNvPr id="15" name="Рисунок 9"/>
          <p:cNvPicPr>
            <a:picLocks noChangeAspect="1" noChangeArrowheads="1"/>
          </p:cNvPicPr>
          <p:nvPr/>
        </p:nvPicPr>
        <p:blipFill>
          <a:blip r:embed="rId4" cstate="print">
            <a:extLst>
              <a:ext uri="{28A0092B-C50C-407E-A947-70E740481C1C}">
                <a14:useLocalDpi xmlns:a14="http://schemas.microsoft.com/office/drawing/2010/main" val="0"/>
              </a:ext>
            </a:extLst>
          </a:blip>
          <a:srcRect b="11205"/>
          <a:stretch>
            <a:fillRect/>
          </a:stretch>
        </p:blipFill>
        <p:spPr bwMode="auto">
          <a:xfrm>
            <a:off x="899593" y="1268760"/>
            <a:ext cx="2592287" cy="2511812"/>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p:cNvPicPr>
            <a:picLocks noChangeAspect="1"/>
          </p:cNvPicPr>
          <p:nvPr/>
        </p:nvPicPr>
        <p:blipFill>
          <a:blip r:embed="rId5"/>
          <a:stretch>
            <a:fillRect/>
          </a:stretch>
        </p:blipFill>
        <p:spPr>
          <a:xfrm>
            <a:off x="6228184" y="1268760"/>
            <a:ext cx="2448271" cy="2530819"/>
          </a:xfrm>
          <a:prstGeom prst="rect">
            <a:avLst/>
          </a:prstGeom>
          <a:scene3d>
            <a:camera prst="orthographicFront"/>
            <a:lightRig rig="threePt" dir="t"/>
          </a:scene3d>
          <a:sp3d>
            <a:bevelT prst="slope"/>
          </a:sp3d>
        </p:spPr>
      </p:pic>
      <p:pic>
        <p:nvPicPr>
          <p:cNvPr id="18" name="Рисунок 17">
            <a:extLst>
              <a:ext uri="{FF2B5EF4-FFF2-40B4-BE49-F238E27FC236}">
                <a16:creationId xmlns:a16="http://schemas.microsoft.com/office/drawing/2014/main" id="{EA16DE61-E976-2A89-7DAD-F616A88149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32" r="9279"/>
          <a:stretch/>
        </p:blipFill>
        <p:spPr>
          <a:xfrm>
            <a:off x="3635896" y="1268760"/>
            <a:ext cx="2537062" cy="2530819"/>
          </a:xfrm>
          <a:prstGeom prst="rect">
            <a:avLst/>
          </a:prstGeom>
          <a:scene3d>
            <a:camera prst="orthographicFront"/>
            <a:lightRig rig="threePt" dir="t"/>
          </a:scene3d>
          <a:sp3d>
            <a:bevelT prst="slope"/>
          </a:sp3d>
        </p:spPr>
      </p:pic>
      <p:sp>
        <p:nvSpPr>
          <p:cNvPr id="19" name="Овал 18"/>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17</a:t>
            </a:r>
          </a:p>
        </p:txBody>
      </p:sp>
    </p:spTree>
    <p:extLst>
      <p:ext uri="{BB962C8B-B14F-4D97-AF65-F5344CB8AC3E}">
        <p14:creationId xmlns:p14="http://schemas.microsoft.com/office/powerpoint/2010/main" val="4922540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СПОРТИВНИЙ КОМПЛЕКС БУДІВЛІ № 29/1 (4 ПОВЕРХ)</a:t>
            </a:r>
          </a:p>
        </p:txBody>
      </p:sp>
      <p:sp>
        <p:nvSpPr>
          <p:cNvPr id="2" name="TextBox 1"/>
          <p:cNvSpPr txBox="1"/>
          <p:nvPr/>
        </p:nvSpPr>
        <p:spPr>
          <a:xfrm>
            <a:off x="2627784" y="4581128"/>
            <a:ext cx="4104455" cy="1477328"/>
          </a:xfrm>
          <a:prstGeom prst="rect">
            <a:avLst/>
          </a:prstGeom>
          <a:noFill/>
        </p:spPr>
        <p:txBody>
          <a:bodyPr wrap="square" rtlCol="0">
            <a:spAutoFit/>
          </a:bodyPr>
          <a:lstStyle/>
          <a:p>
            <a:pPr algn="just" defTabSz="457200"/>
            <a:r>
              <a:rPr lang="uk-UA" alt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ЗАЛ СПОРТИВНИХ ІГОР</a:t>
            </a:r>
          </a:p>
          <a:p>
            <a:pPr algn="just"/>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ЗАЛУ -  738 </a:t>
            </a:r>
            <a:r>
              <a:rPr lang="uk-UA" sz="1600"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defTabSz="457200"/>
            <a:endParaRPr lang="uk-UA" altLang="uk-UA" sz="2400" b="1" dirty="0">
              <a:solidFill>
                <a:schemeClr val="bg1"/>
              </a:solidFill>
              <a:latin typeface="UAF Sans OnBoard Stencil" pitchFamily="2" charset="-52"/>
              <a:ea typeface="UAF Sans OnBoard Stencil" pitchFamily="2" charset="-52"/>
            </a:endParaRPr>
          </a:p>
          <a:p>
            <a:endParaRPr lang="uk-UA" dirty="0"/>
          </a:p>
        </p:txBody>
      </p:sp>
      <p:pic>
        <p:nvPicPr>
          <p:cNvPr id="18"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8023" y="913924"/>
            <a:ext cx="3888433" cy="3497951"/>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E:\ПРЕЗЕНТАЦІЯ НА АКРЕДИТАЦІЮ\Нова папка\На заміну\dfgdfg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913924"/>
            <a:ext cx="3744417" cy="3497951"/>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15" name="Овал 14"/>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18</a:t>
            </a:r>
          </a:p>
        </p:txBody>
      </p:sp>
    </p:spTree>
    <p:extLst>
      <p:ext uri="{BB962C8B-B14F-4D97-AF65-F5344CB8AC3E}">
        <p14:creationId xmlns:p14="http://schemas.microsoft.com/office/powerpoint/2010/main" val="84261704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СТРІЛЕЦЬКИЙ ТИР БУДІВЛІ № 29/83</a:t>
            </a:r>
          </a:p>
        </p:txBody>
      </p:sp>
      <p:sp>
        <p:nvSpPr>
          <p:cNvPr id="2" name="TextBox 1"/>
          <p:cNvSpPr txBox="1"/>
          <p:nvPr/>
        </p:nvSpPr>
        <p:spPr>
          <a:xfrm>
            <a:off x="1331640" y="4725144"/>
            <a:ext cx="7560840" cy="800219"/>
          </a:xfrm>
          <a:prstGeom prst="rect">
            <a:avLst/>
          </a:prstGeom>
          <a:noFill/>
        </p:spPr>
        <p:txBody>
          <a:bodyPr wrap="square" rtlCol="0">
            <a:spAutoFit/>
          </a:bodyPr>
          <a:lstStyle/>
          <a:p>
            <a:pPr algn="just" defTabSz="457200"/>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СТРІЛЕЦЬКОГО ТИРУ - 258 </a:t>
            </a:r>
            <a:r>
              <a:rPr lang="uk-UA" sz="1600"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endParaRPr lang="uk-UA" altLang="uk-UA" sz="1600" b="1"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a:p>
            <a:endParaRPr lang="uk-UA" dirty="0"/>
          </a:p>
        </p:txBody>
      </p:sp>
      <p:pic>
        <p:nvPicPr>
          <p:cNvPr id="15" name="Рисунок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3" y="885406"/>
            <a:ext cx="3888432" cy="3668562"/>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2023\Костів\3. Стрільба постійний склад 2023\Стрільба спартакіада\-5377528444956559236_1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3" y="885407"/>
            <a:ext cx="3744415" cy="3668561"/>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
        <p:nvSpPr>
          <p:cNvPr id="17" name="Овал 16"/>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19</a:t>
            </a:r>
          </a:p>
        </p:txBody>
      </p:sp>
    </p:spTree>
    <p:extLst>
      <p:ext uri="{BB962C8B-B14F-4D97-AF65-F5344CB8AC3E}">
        <p14:creationId xmlns:p14="http://schemas.microsoft.com/office/powerpoint/2010/main" val="27390418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pic>
        <p:nvPicPr>
          <p:cNvPr id="26" name="Рисунок 25"/>
          <p:cNvPicPr/>
          <p:nvPr/>
        </p:nvPicPr>
        <p:blipFill>
          <a:blip r:embed="rId3" cstate="print">
            <a:extLst>
              <a:ext uri="{28A0092B-C50C-407E-A947-70E740481C1C}">
                <a14:useLocalDpi xmlns:a14="http://schemas.microsoft.com/office/drawing/2010/main" val="0"/>
              </a:ext>
            </a:extLst>
          </a:blip>
          <a:stretch>
            <a:fillRect/>
          </a:stretch>
        </p:blipFill>
        <p:spPr>
          <a:xfrm>
            <a:off x="884734" y="3645024"/>
            <a:ext cx="3255218" cy="2774047"/>
          </a:xfrm>
          <a:prstGeom prst="rect">
            <a:avLst/>
          </a:prstGeom>
          <a:scene3d>
            <a:camera prst="orthographicFront"/>
            <a:lightRig rig="threePt" dir="t"/>
          </a:scene3d>
          <a:sp3d>
            <a:bevelT w="114300" prst="artDeco"/>
          </a:sp3d>
        </p:spPr>
      </p:pic>
      <p:sp>
        <p:nvSpPr>
          <p:cNvPr id="3" name="TextBox 2"/>
          <p:cNvSpPr txBox="1"/>
          <p:nvPr/>
        </p:nvSpPr>
        <p:spPr>
          <a:xfrm>
            <a:off x="3723345" y="1052736"/>
            <a:ext cx="5241143" cy="3539430"/>
          </a:xfrm>
          <a:prstGeom prst="rect">
            <a:avLst/>
          </a:prstGeom>
          <a:noFill/>
        </p:spPr>
        <p:txBody>
          <a:bodyPr wrap="square" rtlCol="0">
            <a:spAutoFit/>
          </a:bodyPr>
          <a:lstStyle/>
          <a:p>
            <a:pPr algn="just"/>
            <a:r>
              <a:rPr lang="uk-UA" sz="28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15 навчальних місць</a:t>
            </a:r>
          </a:p>
          <a:p>
            <a:pPr algn="just"/>
            <a:r>
              <a:rPr lang="uk-UA" sz="28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sz="28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45 кв. м.</a:t>
            </a:r>
          </a:p>
          <a:p>
            <a:pPr algn="just"/>
            <a:r>
              <a:rPr lang="uk-UA" sz="28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системний блок – 1 </a:t>
            </a:r>
          </a:p>
          <a:p>
            <a:pPr indent="355600"/>
            <a:r>
              <a:rPr lang="uk-UA" sz="28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інтерактивна дошка – 1</a:t>
            </a:r>
          </a:p>
          <a:p>
            <a:pPr indent="355600"/>
            <a:r>
              <a:rPr lang="uk-UA" sz="28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p:txBody>
      </p:sp>
      <p:pic>
        <p:nvPicPr>
          <p:cNvPr id="36" name="Рисунок 35"/>
          <p:cNvPicPr/>
          <p:nvPr/>
        </p:nvPicPr>
        <p:blipFill>
          <a:blip r:embed="rId4" cstate="print">
            <a:extLst>
              <a:ext uri="{28A0092B-C50C-407E-A947-70E740481C1C}">
                <a14:useLocalDpi xmlns:a14="http://schemas.microsoft.com/office/drawing/2010/main" val="0"/>
              </a:ext>
            </a:extLst>
          </a:blip>
          <a:stretch>
            <a:fillRect/>
          </a:stretch>
        </p:blipFill>
        <p:spPr>
          <a:xfrm>
            <a:off x="899592" y="1052736"/>
            <a:ext cx="2736304" cy="2448272"/>
          </a:xfrm>
          <a:prstGeom prst="rect">
            <a:avLst/>
          </a:prstGeom>
          <a:scene3d>
            <a:camera prst="orthographicFront"/>
            <a:lightRig rig="threePt" dir="t"/>
          </a:scene3d>
          <a:sp3d>
            <a:bevelT w="114300" prst="artDeco"/>
          </a:sp3d>
        </p:spPr>
      </p:pic>
      <p:sp>
        <p:nvSpPr>
          <p:cNvPr id="9" name="Скругленный прямоугольник 8"/>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1 (БУДІВЛЯ № 29/83)</a:t>
            </a:r>
          </a:p>
        </p:txBody>
      </p:sp>
      <p:grpSp>
        <p:nvGrpSpPr>
          <p:cNvPr id="10"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11"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3"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2"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Овал 15"/>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a:t>
            </a:r>
          </a:p>
        </p:txBody>
      </p:sp>
    </p:spTree>
    <p:extLst>
      <p:ext uri="{BB962C8B-B14F-4D97-AF65-F5344CB8AC3E}">
        <p14:creationId xmlns:p14="http://schemas.microsoft.com/office/powerpoint/2010/main" val="194727023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ОПТИКОЕЛЕКТРОННИЙ СТРІЛЕЦЬКИЙ КОМПЛЕКС № 29/85</a:t>
            </a:r>
          </a:p>
        </p:txBody>
      </p:sp>
      <p:sp>
        <p:nvSpPr>
          <p:cNvPr id="2" name="TextBox 1"/>
          <p:cNvSpPr txBox="1"/>
          <p:nvPr/>
        </p:nvSpPr>
        <p:spPr>
          <a:xfrm>
            <a:off x="4743893" y="4553969"/>
            <a:ext cx="4032447" cy="1107996"/>
          </a:xfrm>
          <a:prstGeom prst="rect">
            <a:avLst/>
          </a:prstGeom>
          <a:noFill/>
        </p:spPr>
        <p:txBody>
          <a:bodyPr wrap="square" rtlCol="0">
            <a:spAutoFit/>
          </a:bodyPr>
          <a:lstStyle/>
          <a:p>
            <a:pPr algn="just" defTabSz="4572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СТРІЛЕЦЬКОГО ТИРУ - 840 </a:t>
            </a:r>
            <a:r>
              <a:rPr lang="uk-UA" sz="1600"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endParaRPr lang="uk-UA" altLang="uk-UA" sz="1600" b="1"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a:p>
            <a:endParaRPr lang="uk-UA"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19" y="980728"/>
            <a:ext cx="3789328" cy="2888317"/>
          </a:xfrm>
          <a:prstGeom prst="rect">
            <a:avLst/>
          </a:prstGeom>
          <a:scene3d>
            <a:camera prst="orthographicFront"/>
            <a:lightRig rig="threePt" dir="t"/>
          </a:scene3d>
          <a:sp3d>
            <a:bevelT prst="slope"/>
          </a:sp3d>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980728"/>
            <a:ext cx="3888432" cy="2888317"/>
          </a:xfrm>
          <a:prstGeom prst="rect">
            <a:avLst/>
          </a:prstGeom>
          <a:scene3d>
            <a:camera prst="orthographicFront"/>
            <a:lightRig rig="threePt" dir="t"/>
          </a:scene3d>
          <a:sp3d>
            <a:bevelT prst="slope"/>
          </a:sp3d>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319" y="3933057"/>
            <a:ext cx="3789328" cy="2592288"/>
          </a:xfrm>
          <a:prstGeom prst="rect">
            <a:avLst/>
          </a:prstGeom>
          <a:scene3d>
            <a:camera prst="orthographicFront"/>
            <a:lightRig rig="threePt" dir="t"/>
          </a:scene3d>
          <a:sp3d>
            <a:bevelT prst="slope"/>
          </a:sp3d>
        </p:spPr>
      </p:pic>
      <p:sp>
        <p:nvSpPr>
          <p:cNvPr id="17" name="Овал 16"/>
          <p:cNvSpPr/>
          <p:nvPr/>
        </p:nvSpPr>
        <p:spPr>
          <a:xfrm>
            <a:off x="8006122"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20</a:t>
            </a:r>
          </a:p>
        </p:txBody>
      </p:sp>
    </p:spTree>
    <p:extLst>
      <p:ext uri="{BB962C8B-B14F-4D97-AF65-F5344CB8AC3E}">
        <p14:creationId xmlns:p14="http://schemas.microsoft.com/office/powerpoint/2010/main" val="304607580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СТАДІОН (БІГОВІ ДОРІЖКИ 400М, СМУГА ПЕРЕШКОД)</a:t>
            </a:r>
          </a:p>
        </p:txBody>
      </p:sp>
      <p:pic>
        <p:nvPicPr>
          <p:cNvPr id="15" name="Рисунок 14">
            <a:extLst>
              <a:ext uri="{FF2B5EF4-FFF2-40B4-BE49-F238E27FC236}">
                <a16:creationId xmlns:a16="http://schemas.microsoft.com/office/drawing/2014/main" id="{96FE0464-6002-158C-0F3B-D6DD5CE2A7CF}"/>
              </a:ext>
            </a:extLst>
          </p:cNvPr>
          <p:cNvPicPr>
            <a:picLocks noChangeAspect="1"/>
          </p:cNvPicPr>
          <p:nvPr/>
        </p:nvPicPr>
        <p:blipFill>
          <a:blip r:embed="rId4"/>
          <a:stretch>
            <a:fillRect/>
          </a:stretch>
        </p:blipFill>
        <p:spPr>
          <a:xfrm>
            <a:off x="4716016" y="899481"/>
            <a:ext cx="3960439" cy="3105583"/>
          </a:xfrm>
          <a:prstGeom prst="rect">
            <a:avLst/>
          </a:prstGeom>
          <a:scene3d>
            <a:camera prst="orthographicFront"/>
            <a:lightRig rig="threePt" dir="t"/>
          </a:scene3d>
          <a:sp3d>
            <a:bevelT prst="slope"/>
          </a:sp3d>
        </p:spPr>
      </p:pic>
      <p:pic>
        <p:nvPicPr>
          <p:cNvPr id="17" name="Рисунок 16">
            <a:extLst>
              <a:ext uri="{FF2B5EF4-FFF2-40B4-BE49-F238E27FC236}">
                <a16:creationId xmlns:a16="http://schemas.microsoft.com/office/drawing/2014/main" id="{FAF3D7FC-AB2A-D32B-3E96-01A4CE2A389E}"/>
              </a:ext>
            </a:extLst>
          </p:cNvPr>
          <p:cNvPicPr>
            <a:picLocks noChangeAspect="1"/>
          </p:cNvPicPr>
          <p:nvPr/>
        </p:nvPicPr>
        <p:blipFill>
          <a:blip r:embed="rId5"/>
          <a:stretch>
            <a:fillRect/>
          </a:stretch>
        </p:blipFill>
        <p:spPr>
          <a:xfrm>
            <a:off x="901569" y="899481"/>
            <a:ext cx="3712814" cy="3105583"/>
          </a:xfrm>
          <a:prstGeom prst="rect">
            <a:avLst/>
          </a:prstGeom>
          <a:scene3d>
            <a:camera prst="orthographicFront"/>
            <a:lightRig rig="threePt" dir="t"/>
          </a:scene3d>
          <a:sp3d>
            <a:bevelT prst="slope"/>
          </a:sp3d>
        </p:spPr>
      </p:pic>
      <p:pic>
        <p:nvPicPr>
          <p:cNvPr id="18" name="Рисунок 2"/>
          <p:cNvPicPr>
            <a:picLocks noChangeAspect="1"/>
          </p:cNvPicPr>
          <p:nvPr/>
        </p:nvPicPr>
        <p:blipFill>
          <a:blip r:embed="rId6" cstate="print">
            <a:extLst>
              <a:ext uri="{28A0092B-C50C-407E-A947-70E740481C1C}">
                <a14:useLocalDpi xmlns:a14="http://schemas.microsoft.com/office/drawing/2010/main" val="0"/>
              </a:ext>
            </a:extLst>
          </a:blip>
          <a:srcRect r="5476"/>
          <a:stretch>
            <a:fillRect/>
          </a:stretch>
        </p:blipFill>
        <p:spPr bwMode="auto">
          <a:xfrm>
            <a:off x="2859609" y="4116711"/>
            <a:ext cx="3712814" cy="2429019"/>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Овал 18"/>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21</a:t>
            </a:r>
          </a:p>
        </p:txBody>
      </p:sp>
    </p:spTree>
    <p:extLst>
      <p:ext uri="{BB962C8B-B14F-4D97-AF65-F5344CB8AC3E}">
        <p14:creationId xmlns:p14="http://schemas.microsoft.com/office/powerpoint/2010/main" val="27491445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1" y="340971"/>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СПОРТИВНИЙ КОМПЛЕКС БУДІВЛІ №63/14</a:t>
            </a:r>
          </a:p>
        </p:txBody>
      </p:sp>
      <p:pic>
        <p:nvPicPr>
          <p:cNvPr id="19" name="Рисунок 9"/>
          <p:cNvPicPr>
            <a:picLocks noChangeAspect="1"/>
          </p:cNvPicPr>
          <p:nvPr/>
        </p:nvPicPr>
        <p:blipFill>
          <a:blip r:embed="rId4">
            <a:extLst>
              <a:ext uri="{28A0092B-C50C-407E-A947-70E740481C1C}">
                <a14:useLocalDpi xmlns:a14="http://schemas.microsoft.com/office/drawing/2010/main" val="0"/>
              </a:ext>
            </a:extLst>
          </a:blip>
          <a:srcRect b="12024"/>
          <a:stretch>
            <a:fillRect/>
          </a:stretch>
        </p:blipFill>
        <p:spPr bwMode="auto">
          <a:xfrm>
            <a:off x="4716014" y="987422"/>
            <a:ext cx="3960439" cy="3264735"/>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a:extLst>
              <a:ext uri="{FF2B5EF4-FFF2-40B4-BE49-F238E27FC236}">
                <a16:creationId xmlns:a16="http://schemas.microsoft.com/office/drawing/2014/main" id="{A4D8CFAA-EE8B-BF01-E1ED-DD66BF57F526}"/>
              </a:ext>
            </a:extLst>
          </p:cNvPr>
          <p:cNvPicPr>
            <a:picLocks noChangeAspect="1"/>
          </p:cNvPicPr>
          <p:nvPr/>
        </p:nvPicPr>
        <p:blipFill>
          <a:blip r:embed="rId5"/>
          <a:stretch>
            <a:fillRect/>
          </a:stretch>
        </p:blipFill>
        <p:spPr>
          <a:xfrm>
            <a:off x="883617" y="987422"/>
            <a:ext cx="3688383" cy="3264735"/>
          </a:xfrm>
          <a:prstGeom prst="rect">
            <a:avLst/>
          </a:prstGeom>
          <a:scene3d>
            <a:camera prst="orthographicFront"/>
            <a:lightRig rig="threePt" dir="t"/>
          </a:scene3d>
          <a:sp3d>
            <a:bevelT prst="slope"/>
          </a:sp3d>
        </p:spPr>
      </p:pic>
      <p:sp>
        <p:nvSpPr>
          <p:cNvPr id="21" name="TextBox 20"/>
          <p:cNvSpPr txBox="1"/>
          <p:nvPr/>
        </p:nvSpPr>
        <p:spPr>
          <a:xfrm>
            <a:off x="2195736" y="4535938"/>
            <a:ext cx="4968551" cy="1231106"/>
          </a:xfrm>
          <a:prstGeom prst="rect">
            <a:avLst/>
          </a:prstGeom>
          <a:noFill/>
        </p:spPr>
        <p:txBody>
          <a:bodyPr wrap="square" rtlCol="0">
            <a:spAutoFit/>
          </a:bodyPr>
          <a:lstStyle/>
          <a:p>
            <a:pPr algn="ctr" defTabSz="457200"/>
            <a:r>
              <a:rPr lang="uk-UA" altLang="uk-UA" sz="28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ЗАЛ БОКСУ</a:t>
            </a:r>
          </a:p>
          <a:p>
            <a:pPr defTabSz="457200"/>
            <a:r>
              <a:rPr lang="uk-UA" sz="28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ЗАЛУ - 280 </a:t>
            </a:r>
            <a:r>
              <a:rPr lang="uk-UA" sz="1600"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endParaRPr lang="uk-UA" altLang="uk-UA" sz="1600" b="1"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a:p>
            <a:endParaRPr lang="uk-UA" dirty="0"/>
          </a:p>
        </p:txBody>
      </p:sp>
      <p:sp>
        <p:nvSpPr>
          <p:cNvPr id="15" name="Овал 14"/>
          <p:cNvSpPr/>
          <p:nvPr/>
        </p:nvSpPr>
        <p:spPr>
          <a:xfrm>
            <a:off x="8006120"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22</a:t>
            </a:r>
          </a:p>
        </p:txBody>
      </p:sp>
    </p:spTree>
    <p:extLst>
      <p:ext uri="{BB962C8B-B14F-4D97-AF65-F5344CB8AC3E}">
        <p14:creationId xmlns:p14="http://schemas.microsoft.com/office/powerpoint/2010/main" val="34491393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1" y="340971"/>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СПОРТИВНИЙ КОМПЛЕКС БУДІВЛІ №63/14</a:t>
            </a:r>
          </a:p>
        </p:txBody>
      </p:sp>
      <p:sp>
        <p:nvSpPr>
          <p:cNvPr id="21" name="TextBox 20"/>
          <p:cNvSpPr txBox="1"/>
          <p:nvPr/>
        </p:nvSpPr>
        <p:spPr>
          <a:xfrm>
            <a:off x="2720538" y="4864241"/>
            <a:ext cx="4032447" cy="1107996"/>
          </a:xfrm>
          <a:prstGeom prst="rect">
            <a:avLst/>
          </a:prstGeom>
          <a:noFill/>
        </p:spPr>
        <p:txBody>
          <a:bodyPr wrap="square" rtlCol="0">
            <a:spAutoFit/>
          </a:bodyPr>
          <a:lstStyle/>
          <a:p>
            <a:pPr algn="ctr" defTabSz="457200"/>
            <a:r>
              <a:rPr lang="uk-UA" alt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ЗАЛ СПОРТИВНИХ ІГОР</a:t>
            </a:r>
          </a:p>
          <a:p>
            <a:pPr algn="ct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ПЛОЩА ЗАЛУ -  510 </a:t>
            </a:r>
            <a:r>
              <a:rPr lang="uk-UA" sz="1600" dirty="0">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p>
          <a:p>
            <a:endParaRPr lang="uk-UA" dirty="0"/>
          </a:p>
        </p:txBody>
      </p:sp>
      <p:pic>
        <p:nvPicPr>
          <p:cNvPr id="4098" name="Picture 2" descr="E:\ПРЕЗЕНТАЦІЯ НА АКРЕДИТАЦІЮ\447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3" y="980727"/>
            <a:ext cx="3816421" cy="3672409"/>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15" name="Рисунок 14">
            <a:extLst>
              <a:ext uri="{FF2B5EF4-FFF2-40B4-BE49-F238E27FC236}">
                <a16:creationId xmlns:a16="http://schemas.microsoft.com/office/drawing/2014/main" id="{DC056F87-C0B5-425D-BE7A-2767DFA75C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454" y="980728"/>
            <a:ext cx="3780000" cy="3672408"/>
          </a:xfrm>
          <a:prstGeom prst="rect">
            <a:avLst/>
          </a:prstGeom>
          <a:noFill/>
          <a:ln>
            <a:noFill/>
          </a:ln>
          <a:scene3d>
            <a:camera prst="orthographicFront"/>
            <a:lightRig rig="threePt" dir="t"/>
          </a:scene3d>
          <a:sp3d>
            <a:bevelT prst="slope"/>
          </a:sp3d>
        </p:spPr>
      </p:pic>
      <p:sp>
        <p:nvSpPr>
          <p:cNvPr id="17" name="Овал 16"/>
          <p:cNvSpPr/>
          <p:nvPr/>
        </p:nvSpPr>
        <p:spPr>
          <a:xfrm>
            <a:off x="8006120"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23</a:t>
            </a:r>
          </a:p>
        </p:txBody>
      </p:sp>
    </p:spTree>
    <p:extLst>
      <p:ext uri="{BB962C8B-B14F-4D97-AF65-F5344CB8AC3E}">
        <p14:creationId xmlns:p14="http://schemas.microsoft.com/office/powerpoint/2010/main" val="27309462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1" y="340971"/>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ЦЕНТРАЛЬНИЙ СПОРТИВНИЙ КЛУБ  ЗСУ</a:t>
            </a:r>
          </a:p>
        </p:txBody>
      </p:sp>
      <p:pic>
        <p:nvPicPr>
          <p:cNvPr id="1026" name="Picture 2" descr="E:\2023\Костів\1. Плавання 2023\IMG_39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061" y="980728"/>
            <a:ext cx="3816423" cy="2592288"/>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17" name="Picture 7" descr="ilovepdf_com-1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67" y="980728"/>
            <a:ext cx="3799588" cy="2592288"/>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Овал 15"/>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24</a:t>
            </a:r>
          </a:p>
        </p:txBody>
      </p:sp>
      <p:pic>
        <p:nvPicPr>
          <p:cNvPr id="1028" name="Picture 4" descr="E:\ПРЕЗЕНТАЦІЯ НА АКРЕДИТАЦІЮ\Нова папка\IMG_27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1" y="3717032"/>
            <a:ext cx="4436909" cy="2808313"/>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05505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1" y="340971"/>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sz="1600" b="1"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НАВЧАЛЬНО СПОРТИВНА БАЗА ЗИМОВИХ ВИДІВ СПОРТУ </a:t>
            </a:r>
            <a:r>
              <a:rPr lang="en-US" altLang="uk-UA" sz="1600" b="1" dirty="0">
                <a:solidFill>
                  <a:schemeClr val="tx1"/>
                </a:solidFill>
                <a:latin typeface="Times New Roman" panose="02020603050405020304" pitchFamily="18" charset="0"/>
                <a:ea typeface="UAF Sans OnBoard Stencil" pitchFamily="2" charset="-52"/>
                <a:cs typeface="Times New Roman" panose="02020603050405020304" pitchFamily="18" charset="0"/>
              </a:rPr>
              <a:t>“</a:t>
            </a:r>
            <a:r>
              <a:rPr lang="uk-UA" altLang="uk-UA" sz="1600" b="1" dirty="0">
                <a:solidFill>
                  <a:schemeClr val="tx1"/>
                </a:solidFill>
                <a:latin typeface="Times New Roman" panose="02020603050405020304" pitchFamily="18" charset="0"/>
                <a:ea typeface="UAF Sans OnBoard Stencil" pitchFamily="2" charset="-52"/>
                <a:cs typeface="Times New Roman" panose="02020603050405020304" pitchFamily="18" charset="0"/>
              </a:rPr>
              <a:t>ТИСОВЕЦЬ</a:t>
            </a:r>
            <a:r>
              <a:rPr lang="en-US" altLang="uk-UA" sz="1600" b="1" dirty="0">
                <a:solidFill>
                  <a:schemeClr val="tx1"/>
                </a:solidFill>
                <a:latin typeface="Times New Roman" panose="02020603050405020304" pitchFamily="18" charset="0"/>
                <a:ea typeface="UAF Sans OnBoard Stencil" pitchFamily="2" charset="-52"/>
                <a:cs typeface="Times New Roman" panose="02020603050405020304" pitchFamily="18" charset="0"/>
              </a:rPr>
              <a:t>”</a:t>
            </a:r>
            <a:endParaRPr lang="uk-UA" altLang="uk-UA" sz="1600" b="1" dirty="0">
              <a:solidFill>
                <a:schemeClr val="tx1"/>
              </a:solidFill>
              <a:latin typeface="Times New Roman" panose="02020603050405020304" pitchFamily="18" charset="0"/>
              <a:ea typeface="UAF Sans OnBoard Stencil" pitchFamily="2" charset="-52"/>
              <a:cs typeface="Times New Roman" panose="02020603050405020304"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91" y="969188"/>
            <a:ext cx="3809764" cy="2852936"/>
          </a:xfrm>
          <a:prstGeom prst="rect">
            <a:avLst/>
          </a:prstGeom>
          <a:scene3d>
            <a:camera prst="orthographicFront"/>
            <a:lightRig rig="threePt" dir="t"/>
          </a:scene3d>
          <a:sp3d>
            <a:bevelT prst="slope"/>
          </a:sp3d>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7201" y="1844824"/>
            <a:ext cx="3701653" cy="3383590"/>
          </a:xfrm>
          <a:prstGeom prst="rect">
            <a:avLst/>
          </a:prstGeom>
          <a:scene3d>
            <a:camera prst="orthographicFront"/>
            <a:lightRig rig="threePt" dir="t"/>
          </a:scene3d>
          <a:sp3d>
            <a:bevelT prst="slope"/>
          </a:sp3d>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899" y="3988675"/>
            <a:ext cx="3815255" cy="2504187"/>
          </a:xfrm>
          <a:prstGeom prst="rect">
            <a:avLst/>
          </a:prstGeom>
          <a:scene3d>
            <a:camera prst="orthographicFront"/>
            <a:lightRig rig="threePt" dir="t"/>
          </a:scene3d>
          <a:sp3d>
            <a:bevelT prst="slope"/>
          </a:sp3d>
        </p:spPr>
      </p:pic>
      <p:sp>
        <p:nvSpPr>
          <p:cNvPr id="19" name="Овал 18"/>
          <p:cNvSpPr/>
          <p:nvPr/>
        </p:nvSpPr>
        <p:spPr>
          <a:xfrm>
            <a:off x="7961855"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25</a:t>
            </a:r>
          </a:p>
        </p:txBody>
      </p:sp>
    </p:spTree>
    <p:extLst>
      <p:ext uri="{BB962C8B-B14F-4D97-AF65-F5344CB8AC3E}">
        <p14:creationId xmlns:p14="http://schemas.microsoft.com/office/powerpoint/2010/main" val="137886009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1" y="340971"/>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ВОДНО-СПОРТИВНА БАЗА «32» КМ</a:t>
            </a:r>
          </a:p>
        </p:txBody>
      </p:sp>
      <p:grpSp>
        <p:nvGrpSpPr>
          <p:cNvPr id="18" name="Групувати 51">
            <a:extLst>
              <a:ext uri="{FF2B5EF4-FFF2-40B4-BE49-F238E27FC236}">
                <a16:creationId xmlns:a16="http://schemas.microsoft.com/office/drawing/2014/main" id="{CCCED3E7-82E2-F405-E195-3A3C637C531C}"/>
              </a:ext>
            </a:extLst>
          </p:cNvPr>
          <p:cNvGrpSpPr/>
          <p:nvPr/>
        </p:nvGrpSpPr>
        <p:grpSpPr>
          <a:xfrm>
            <a:off x="945573" y="1009989"/>
            <a:ext cx="7220717" cy="4896081"/>
            <a:chOff x="539750" y="1700808"/>
            <a:chExt cx="8064500" cy="3906969"/>
          </a:xfrm>
        </p:grpSpPr>
        <p:grpSp>
          <p:nvGrpSpPr>
            <p:cNvPr id="19" name="Групувати 271">
              <a:extLst>
                <a:ext uri="{FF2B5EF4-FFF2-40B4-BE49-F238E27FC236}">
                  <a16:creationId xmlns:a16="http://schemas.microsoft.com/office/drawing/2014/main" id="{AEC92EAC-83B7-3623-5EF0-5A1BFB57B948}"/>
                </a:ext>
              </a:extLst>
            </p:cNvPr>
            <p:cNvGrpSpPr>
              <a:grpSpLocks/>
            </p:cNvGrpSpPr>
            <p:nvPr/>
          </p:nvGrpSpPr>
          <p:grpSpPr bwMode="auto">
            <a:xfrm>
              <a:off x="539750" y="1700808"/>
              <a:ext cx="8064500" cy="1941822"/>
              <a:chOff x="478631" y="1019668"/>
              <a:chExt cx="11591925" cy="4364479"/>
            </a:xfrm>
          </p:grpSpPr>
          <p:pic>
            <p:nvPicPr>
              <p:cNvPr id="22" name="Рисунок 272">
                <a:extLst>
                  <a:ext uri="{FF2B5EF4-FFF2-40B4-BE49-F238E27FC236}">
                    <a16:creationId xmlns:a16="http://schemas.microsoft.com/office/drawing/2014/main" id="{484379E9-5319-B87F-9BCE-E50334A0BEF4}"/>
                  </a:ext>
                </a:extLst>
              </p:cNvPr>
              <p:cNvPicPr>
                <a:picLocks noChangeAspect="1"/>
              </p:cNvPicPr>
              <p:nvPr/>
            </p:nvPicPr>
            <p:blipFill>
              <a:blip r:embed="rId4"/>
              <a:srcRect l="3412" t="12067" b="31911"/>
              <a:stretch>
                <a:fillRect/>
              </a:stretch>
            </p:blipFill>
            <p:spPr bwMode="auto">
              <a:xfrm>
                <a:off x="478631" y="1019668"/>
                <a:ext cx="11591925" cy="4364479"/>
              </a:xfrm>
              <a:prstGeom prst="rect">
                <a:avLst/>
              </a:prstGeom>
              <a:noFill/>
              <a:ln w="9525">
                <a:noFill/>
                <a:miter lim="800000"/>
                <a:headEnd/>
                <a:tailEnd/>
              </a:ln>
              <a:scene3d>
                <a:camera prst="orthographicFront"/>
                <a:lightRig rig="threePt" dir="t"/>
              </a:scene3d>
              <a:sp3d>
                <a:bevelT prst="slope"/>
              </a:sp3d>
            </p:spPr>
          </p:pic>
          <p:cxnSp>
            <p:nvCxnSpPr>
              <p:cNvPr id="23" name="Прямая соединительная линия 10">
                <a:extLst>
                  <a:ext uri="{FF2B5EF4-FFF2-40B4-BE49-F238E27FC236}">
                    <a16:creationId xmlns:a16="http://schemas.microsoft.com/office/drawing/2014/main" id="{86362BE4-3162-5F1E-1E4B-14E26958FC9F}"/>
                  </a:ext>
                </a:extLst>
              </p:cNvPr>
              <p:cNvCxnSpPr/>
              <p:nvPr/>
            </p:nvCxnSpPr>
            <p:spPr>
              <a:xfrm flipV="1">
                <a:off x="2915674" y="4506592"/>
                <a:ext cx="237315" cy="238170"/>
              </a:xfrm>
              <a:prstGeom prst="line">
                <a:avLst/>
              </a:prstGeom>
              <a:ln w="28575">
                <a:solidFill>
                  <a:srgbClr val="FF0000"/>
                </a:solidFill>
              </a:ln>
              <a:scene3d>
                <a:camera prst="orthographicFront"/>
                <a:lightRig rig="threePt" dir="t"/>
              </a:scene3d>
              <a:sp3d>
                <a:bevelT prst="slope"/>
              </a:sp3d>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13">
                <a:extLst>
                  <a:ext uri="{FF2B5EF4-FFF2-40B4-BE49-F238E27FC236}">
                    <a16:creationId xmlns:a16="http://schemas.microsoft.com/office/drawing/2014/main" id="{5552E76B-C987-A783-6BA0-648FBAF04F54}"/>
                  </a:ext>
                </a:extLst>
              </p:cNvPr>
              <p:cNvCxnSpPr/>
              <p:nvPr/>
            </p:nvCxnSpPr>
            <p:spPr>
              <a:xfrm flipH="1" flipV="1">
                <a:off x="3125606" y="4522649"/>
                <a:ext cx="273825" cy="107043"/>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15">
                <a:extLst>
                  <a:ext uri="{FF2B5EF4-FFF2-40B4-BE49-F238E27FC236}">
                    <a16:creationId xmlns:a16="http://schemas.microsoft.com/office/drawing/2014/main" id="{7BE3A0F3-31CA-10AC-0C67-427A39BD7B59}"/>
                  </a:ext>
                </a:extLst>
              </p:cNvPr>
              <p:cNvCxnSpPr/>
              <p:nvPr/>
            </p:nvCxnSpPr>
            <p:spPr>
              <a:xfrm>
                <a:off x="3301310" y="4418281"/>
                <a:ext cx="146040" cy="206058"/>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0">
                <a:extLst>
                  <a:ext uri="{FF2B5EF4-FFF2-40B4-BE49-F238E27FC236}">
                    <a16:creationId xmlns:a16="http://schemas.microsoft.com/office/drawing/2014/main" id="{E6EEF6B8-C09E-7C7A-0454-B4684E034CC4}"/>
                  </a:ext>
                </a:extLst>
              </p:cNvPr>
              <p:cNvCxnSpPr/>
              <p:nvPr/>
            </p:nvCxnSpPr>
            <p:spPr>
              <a:xfrm flipV="1">
                <a:off x="3301310" y="3952644"/>
                <a:ext cx="1013152" cy="465637"/>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3">
                <a:extLst>
                  <a:ext uri="{FF2B5EF4-FFF2-40B4-BE49-F238E27FC236}">
                    <a16:creationId xmlns:a16="http://schemas.microsoft.com/office/drawing/2014/main" id="{6CE19D7E-A56C-2906-0DC7-CF30373034ED}"/>
                  </a:ext>
                </a:extLst>
              </p:cNvPr>
              <p:cNvCxnSpPr/>
              <p:nvPr/>
            </p:nvCxnSpPr>
            <p:spPr>
              <a:xfrm flipV="1">
                <a:off x="2915674" y="3695741"/>
                <a:ext cx="0" cy="1035641"/>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5">
                <a:extLst>
                  <a:ext uri="{FF2B5EF4-FFF2-40B4-BE49-F238E27FC236}">
                    <a16:creationId xmlns:a16="http://schemas.microsoft.com/office/drawing/2014/main" id="{A7C69860-A4BB-89DB-DA6B-877EFE531431}"/>
                  </a:ext>
                </a:extLst>
              </p:cNvPr>
              <p:cNvCxnSpPr/>
              <p:nvPr/>
            </p:nvCxnSpPr>
            <p:spPr>
              <a:xfrm flipH="1">
                <a:off x="2694331" y="3706446"/>
                <a:ext cx="221343" cy="8029"/>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4C365B35-7D36-4BF5-EBDC-02E962D87A9F}"/>
                  </a:ext>
                </a:extLst>
              </p:cNvPr>
              <p:cNvCxnSpPr/>
              <p:nvPr/>
            </p:nvCxnSpPr>
            <p:spPr>
              <a:xfrm flipV="1">
                <a:off x="2696614" y="3251513"/>
                <a:ext cx="38791" cy="444228"/>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32">
                <a:extLst>
                  <a:ext uri="{FF2B5EF4-FFF2-40B4-BE49-F238E27FC236}">
                    <a16:creationId xmlns:a16="http://schemas.microsoft.com/office/drawing/2014/main" id="{CB62BC82-6473-9937-E565-49C860885F12}"/>
                  </a:ext>
                </a:extLst>
              </p:cNvPr>
              <p:cNvCxnSpPr/>
              <p:nvPr/>
            </p:nvCxnSpPr>
            <p:spPr>
              <a:xfrm>
                <a:off x="2735405" y="3251513"/>
                <a:ext cx="148323" cy="93663"/>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4">
                <a:extLst>
                  <a:ext uri="{FF2B5EF4-FFF2-40B4-BE49-F238E27FC236}">
                    <a16:creationId xmlns:a16="http://schemas.microsoft.com/office/drawing/2014/main" id="{9A113672-A2D3-5FFE-098B-7B3F226CF176}"/>
                  </a:ext>
                </a:extLst>
              </p:cNvPr>
              <p:cNvCxnSpPr/>
              <p:nvPr/>
            </p:nvCxnSpPr>
            <p:spPr>
              <a:xfrm flipV="1">
                <a:off x="2883727" y="2973202"/>
                <a:ext cx="0" cy="371975"/>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6">
                <a:extLst>
                  <a:ext uri="{FF2B5EF4-FFF2-40B4-BE49-F238E27FC236}">
                    <a16:creationId xmlns:a16="http://schemas.microsoft.com/office/drawing/2014/main" id="{397AC90D-62D1-6059-5766-FDB666A9C47B}"/>
                  </a:ext>
                </a:extLst>
              </p:cNvPr>
              <p:cNvCxnSpPr/>
              <p:nvPr/>
            </p:nvCxnSpPr>
            <p:spPr>
              <a:xfrm flipV="1">
                <a:off x="2883727" y="2965174"/>
                <a:ext cx="515704" cy="8027"/>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9">
                <a:extLst>
                  <a:ext uri="{FF2B5EF4-FFF2-40B4-BE49-F238E27FC236}">
                    <a16:creationId xmlns:a16="http://schemas.microsoft.com/office/drawing/2014/main" id="{18D50890-CCE7-0CAB-1B80-B6943B5BC2C8}"/>
                  </a:ext>
                </a:extLst>
              </p:cNvPr>
              <p:cNvCxnSpPr/>
              <p:nvPr/>
            </p:nvCxnSpPr>
            <p:spPr>
              <a:xfrm>
                <a:off x="3399431" y="2973202"/>
                <a:ext cx="0" cy="666343"/>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43">
                <a:extLst>
                  <a:ext uri="{FF2B5EF4-FFF2-40B4-BE49-F238E27FC236}">
                    <a16:creationId xmlns:a16="http://schemas.microsoft.com/office/drawing/2014/main" id="{B60B8779-B049-0B9A-8113-68C58F4F711E}"/>
                  </a:ext>
                </a:extLst>
              </p:cNvPr>
              <p:cNvCxnSpPr/>
              <p:nvPr/>
            </p:nvCxnSpPr>
            <p:spPr>
              <a:xfrm flipV="1">
                <a:off x="3399431" y="3505741"/>
                <a:ext cx="723354" cy="133804"/>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45">
                <a:extLst>
                  <a:ext uri="{FF2B5EF4-FFF2-40B4-BE49-F238E27FC236}">
                    <a16:creationId xmlns:a16="http://schemas.microsoft.com/office/drawing/2014/main" id="{357DDAF7-9994-B002-E006-0BBA80B811B1}"/>
                  </a:ext>
                </a:extLst>
              </p:cNvPr>
              <p:cNvCxnSpPr/>
              <p:nvPr/>
            </p:nvCxnSpPr>
            <p:spPr>
              <a:xfrm flipH="1" flipV="1">
                <a:off x="4127348" y="3511093"/>
                <a:ext cx="187114" cy="436199"/>
              </a:xfrm>
              <a:prstGeom prst="line">
                <a:avLst/>
              </a:prstGeom>
              <a:ln w="25400">
                <a:solidFill>
                  <a:srgbClr val="FF0000"/>
                </a:solidFill>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cxnSp>
            <p:nvCxnSpPr>
              <p:cNvPr id="36" name="Прямая со стрелкой 47">
                <a:extLst>
                  <a:ext uri="{FF2B5EF4-FFF2-40B4-BE49-F238E27FC236}">
                    <a16:creationId xmlns:a16="http://schemas.microsoft.com/office/drawing/2014/main" id="{F1C59551-A345-EA5F-C3F6-C50878A55156}"/>
                  </a:ext>
                </a:extLst>
              </p:cNvPr>
              <p:cNvCxnSpPr/>
              <p:nvPr/>
            </p:nvCxnSpPr>
            <p:spPr>
              <a:xfrm flipH="1" flipV="1">
                <a:off x="4437683" y="3952644"/>
                <a:ext cx="6439451" cy="262255"/>
              </a:xfrm>
              <a:prstGeom prst="straightConnector1">
                <a:avLst/>
              </a:prstGeom>
              <a:ln w="15875">
                <a:solidFill>
                  <a:schemeClr val="tx1"/>
                </a:solidFill>
                <a:tailEnd type="triangle"/>
              </a:ln>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sp>
            <p:nvSpPr>
              <p:cNvPr id="37" name="TextBox 287">
                <a:extLst>
                  <a:ext uri="{FF2B5EF4-FFF2-40B4-BE49-F238E27FC236}">
                    <a16:creationId xmlns:a16="http://schemas.microsoft.com/office/drawing/2014/main" id="{06C0282F-B14F-6422-7EB5-029D5692BF27}"/>
                  </a:ext>
                </a:extLst>
              </p:cNvPr>
              <p:cNvSpPr txBox="1">
                <a:spLocks noChangeArrowheads="1"/>
              </p:cNvSpPr>
              <p:nvPr/>
            </p:nvSpPr>
            <p:spPr bwMode="auto">
              <a:xfrm>
                <a:off x="6721076" y="3695701"/>
                <a:ext cx="771524" cy="588000"/>
              </a:xfrm>
              <a:prstGeom prst="rect">
                <a:avLst/>
              </a:prstGeom>
              <a:noFill/>
              <a:ln w="9525">
                <a:noFill/>
                <a:miter lim="800000"/>
                <a:headEnd/>
                <a:tailEnd/>
              </a:ln>
              <a:scene3d>
                <a:camera prst="orthographicFront"/>
                <a:lightRig rig="threePt" dir="t"/>
              </a:scene3d>
              <a:sp3d>
                <a:bevelT prst="slope"/>
              </a:sp3d>
            </p:spPr>
            <p:txBody>
              <a:bodyPr>
                <a:spAutoFit/>
              </a:bodyPr>
              <a:lstStyle/>
              <a:p>
                <a:r>
                  <a:rPr lang="uk-UA" sz="1100"/>
                  <a:t>32 км</a:t>
                </a:r>
              </a:p>
            </p:txBody>
          </p:sp>
          <p:sp>
            <p:nvSpPr>
              <p:cNvPr id="38" name="TextBox 288">
                <a:extLst>
                  <a:ext uri="{FF2B5EF4-FFF2-40B4-BE49-F238E27FC236}">
                    <a16:creationId xmlns:a16="http://schemas.microsoft.com/office/drawing/2014/main" id="{11AE99CB-5F17-E903-C554-CBA71604F4EC}"/>
                  </a:ext>
                </a:extLst>
              </p:cNvPr>
              <p:cNvSpPr txBox="1">
                <a:spLocks noChangeArrowheads="1"/>
              </p:cNvSpPr>
              <p:nvPr/>
            </p:nvSpPr>
            <p:spPr bwMode="auto">
              <a:xfrm>
                <a:off x="2552699" y="1485901"/>
                <a:ext cx="995365" cy="830118"/>
              </a:xfrm>
              <a:prstGeom prst="rect">
                <a:avLst/>
              </a:prstGeom>
              <a:noFill/>
              <a:ln w="9525">
                <a:noFill/>
                <a:miter lim="800000"/>
                <a:headEnd/>
                <a:tailEnd/>
              </a:ln>
              <a:scene3d>
                <a:camera prst="orthographicFront"/>
                <a:lightRig rig="threePt" dir="t"/>
              </a:scene3d>
              <a:sp3d>
                <a:bevelT prst="slope"/>
              </a:sp3d>
            </p:spPr>
            <p:txBody>
              <a:bodyPr>
                <a:spAutoFit/>
              </a:bodyPr>
              <a:lstStyle/>
              <a:p>
                <a:endParaRPr lang="uk-UA"/>
              </a:p>
            </p:txBody>
          </p:sp>
          <p:sp>
            <p:nvSpPr>
              <p:cNvPr id="39" name="TextBox 289">
                <a:extLst>
                  <a:ext uri="{FF2B5EF4-FFF2-40B4-BE49-F238E27FC236}">
                    <a16:creationId xmlns:a16="http://schemas.microsoft.com/office/drawing/2014/main" id="{1432A4A6-2B63-C856-A684-C549E17F6C6F}"/>
                  </a:ext>
                </a:extLst>
              </p:cNvPr>
              <p:cNvSpPr txBox="1">
                <a:spLocks noChangeArrowheads="1"/>
              </p:cNvSpPr>
              <p:nvPr/>
            </p:nvSpPr>
            <p:spPr bwMode="auto">
              <a:xfrm>
                <a:off x="2568062" y="1589665"/>
                <a:ext cx="3051129" cy="1063425"/>
              </a:xfrm>
              <a:prstGeom prst="rect">
                <a:avLst/>
              </a:prstGeom>
              <a:noFill/>
              <a:ln w="9525">
                <a:noFill/>
                <a:miter lim="800000"/>
                <a:headEnd/>
                <a:tailEnd/>
              </a:ln>
              <a:scene3d>
                <a:camera prst="orthographicFront"/>
                <a:lightRig rig="threePt" dir="t"/>
              </a:scene3d>
              <a:sp3d>
                <a:bevelT prst="slope"/>
              </a:sp3d>
            </p:spPr>
            <p:txBody>
              <a:bodyPr wrap="square">
                <a:spAutoFit/>
              </a:bodyPr>
              <a:lstStyle/>
              <a:p>
                <a:r>
                  <a:rPr lang="uk-UA" sz="1200" dirty="0">
                    <a:solidFill>
                      <a:schemeClr val="bg1"/>
                    </a:solidFill>
                    <a:latin typeface="UAF Sans OnBoard Stencil" pitchFamily="2" charset="-52"/>
                    <a:ea typeface="UAF Sans OnBoard Stencil" pitchFamily="2" charset="-52"/>
                  </a:rPr>
                  <a:t>Військове містечко </a:t>
                </a:r>
                <a:br>
                  <a:rPr lang="uk-UA" sz="1200" dirty="0">
                    <a:solidFill>
                      <a:schemeClr val="bg1"/>
                    </a:solidFill>
                    <a:latin typeface="UAF Sans OnBoard Stencil" pitchFamily="2" charset="-52"/>
                    <a:ea typeface="UAF Sans OnBoard Stencil" pitchFamily="2" charset="-52"/>
                  </a:rPr>
                </a:br>
                <a:r>
                  <a:rPr lang="uk-UA" sz="1200" dirty="0">
                    <a:solidFill>
                      <a:schemeClr val="bg1"/>
                    </a:solidFill>
                    <a:latin typeface="UAF Sans OnBoard Stencil" pitchFamily="2" charset="-52"/>
                    <a:ea typeface="UAF Sans OnBoard Stencil" pitchFamily="2" charset="-52"/>
                  </a:rPr>
                  <a:t>№ 265 (площа 920 га)</a:t>
                </a:r>
              </a:p>
            </p:txBody>
          </p:sp>
        </p:grpSp>
        <p:pic>
          <p:nvPicPr>
            <p:cNvPr id="20" name="Picture 12" descr="IMG_7560">
              <a:extLst>
                <a:ext uri="{FF2B5EF4-FFF2-40B4-BE49-F238E27FC236}">
                  <a16:creationId xmlns:a16="http://schemas.microsoft.com/office/drawing/2014/main" id="{8C74A8E9-A7BB-1039-33AD-C9B1CEC7B45F}"/>
                </a:ext>
              </a:extLst>
            </p:cNvPr>
            <p:cNvPicPr>
              <a:picLocks noChangeAspect="1" noChangeArrowheads="1"/>
            </p:cNvPicPr>
            <p:nvPr/>
          </p:nvPicPr>
          <p:blipFill>
            <a:blip r:embed="rId5" cstate="print"/>
            <a:srcRect/>
            <a:stretch>
              <a:fillRect/>
            </a:stretch>
          </p:blipFill>
          <p:spPr bwMode="auto">
            <a:xfrm>
              <a:off x="539751" y="3642630"/>
              <a:ext cx="4065586" cy="1965147"/>
            </a:xfrm>
            <a:prstGeom prst="rect">
              <a:avLst/>
            </a:prstGeom>
            <a:noFill/>
            <a:ln w="9525">
              <a:noFill/>
              <a:miter lim="800000"/>
              <a:headEnd/>
              <a:tailEnd/>
            </a:ln>
            <a:scene3d>
              <a:camera prst="orthographicFront"/>
              <a:lightRig rig="threePt" dir="t"/>
            </a:scene3d>
            <a:sp3d>
              <a:bevelT prst="slope"/>
            </a:sp3d>
          </p:spPr>
        </p:pic>
      </p:grpSp>
      <p:pic>
        <p:nvPicPr>
          <p:cNvPr id="41" name="Рисунок 40">
            <a:extLst>
              <a:ext uri="{FF2B5EF4-FFF2-40B4-BE49-F238E27FC236}">
                <a16:creationId xmlns:a16="http://schemas.microsoft.com/office/drawing/2014/main" id="{88AA04C2-E727-34DA-921D-E51B71798F0D}"/>
              </a:ext>
            </a:extLst>
          </p:cNvPr>
          <p:cNvPicPr>
            <a:picLocks noChangeAspect="1"/>
          </p:cNvPicPr>
          <p:nvPr/>
        </p:nvPicPr>
        <p:blipFill>
          <a:blip r:embed="rId6" cstate="print"/>
          <a:srcRect l="11420" r="20261"/>
          <a:stretch>
            <a:fillRect/>
          </a:stretch>
        </p:blipFill>
        <p:spPr bwMode="auto">
          <a:xfrm>
            <a:off x="4593030" y="3443416"/>
            <a:ext cx="3573259" cy="2462655"/>
          </a:xfrm>
          <a:prstGeom prst="rect">
            <a:avLst/>
          </a:prstGeom>
          <a:noFill/>
          <a:ln w="9525">
            <a:noFill/>
            <a:miter lim="800000"/>
            <a:headEnd/>
            <a:tailEnd/>
          </a:ln>
          <a:scene3d>
            <a:camera prst="orthographicFront"/>
            <a:lightRig rig="threePt" dir="t"/>
          </a:scene3d>
          <a:sp3d>
            <a:bevelT prst="slope"/>
          </a:sp3d>
        </p:spPr>
      </p:pic>
      <p:sp>
        <p:nvSpPr>
          <p:cNvPr id="42" name="Овал 41"/>
          <p:cNvSpPr/>
          <p:nvPr/>
        </p:nvSpPr>
        <p:spPr>
          <a:xfrm>
            <a:off x="8006120"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26</a:t>
            </a:r>
          </a:p>
        </p:txBody>
      </p:sp>
    </p:spTree>
    <p:extLst>
      <p:ext uri="{BB962C8B-B14F-4D97-AF65-F5344CB8AC3E}">
        <p14:creationId xmlns:p14="http://schemas.microsoft.com/office/powerpoint/2010/main" val="154546773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1" y="340971"/>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b="1" dirty="0">
                <a:solidFill>
                  <a:schemeClr val="tx1"/>
                </a:solidFill>
                <a:latin typeface="Times New Roman" panose="02020603050405020304" pitchFamily="18" charset="0"/>
                <a:ea typeface="UAF Sans OnBoard Stencil" pitchFamily="2" charset="-52"/>
                <a:cs typeface="Times New Roman" panose="02020603050405020304" pitchFamily="18" charset="0"/>
              </a:rPr>
              <a:t>ВОДНО-СПОРТИВНА БАЗА «32» КМ</a:t>
            </a:r>
          </a:p>
        </p:txBody>
      </p:sp>
      <p:sp>
        <p:nvSpPr>
          <p:cNvPr id="2" name="Прямоугольник 1"/>
          <p:cNvSpPr/>
          <p:nvPr/>
        </p:nvSpPr>
        <p:spPr>
          <a:xfrm>
            <a:off x="2746630" y="5373216"/>
            <a:ext cx="4082784" cy="461665"/>
          </a:xfrm>
          <a:prstGeom prst="rect">
            <a:avLst/>
          </a:prstGeom>
        </p:spPr>
        <p:txBody>
          <a:bodyPr wrap="none">
            <a:spAutoFit/>
          </a:bodyPr>
          <a:lstStyle/>
          <a:p>
            <a:pPr algn="ctr"/>
            <a:r>
              <a:rPr lang="uk-UA" altLang="ru-RU" sz="2400" dirty="0">
                <a:solidFill>
                  <a:srgbClr val="FFC000"/>
                </a:solidFill>
                <a:latin typeface="Times New Roman" panose="02020603050405020304" pitchFamily="18" charset="0"/>
                <a:ea typeface="UAF Sans OnBoard Stencil" pitchFamily="2" charset="-52"/>
                <a:cs typeface="Times New Roman" panose="02020603050405020304" pitchFamily="18" charset="0"/>
              </a:rPr>
              <a:t>ВОДОЛАЗНА ПІДГОТОВКА</a:t>
            </a:r>
          </a:p>
        </p:txBody>
      </p:sp>
      <p:grpSp>
        <p:nvGrpSpPr>
          <p:cNvPr id="26" name="Групувати 3">
            <a:extLst>
              <a:ext uri="{FF2B5EF4-FFF2-40B4-BE49-F238E27FC236}">
                <a16:creationId xmlns:a16="http://schemas.microsoft.com/office/drawing/2014/main" id="{B8861E86-04DE-68FC-912E-9E49D1C26190}"/>
              </a:ext>
            </a:extLst>
          </p:cNvPr>
          <p:cNvGrpSpPr/>
          <p:nvPr/>
        </p:nvGrpSpPr>
        <p:grpSpPr>
          <a:xfrm>
            <a:off x="899591" y="908720"/>
            <a:ext cx="7727944" cy="4392488"/>
            <a:chOff x="822325" y="631031"/>
            <a:chExt cx="8193089" cy="3939779"/>
          </a:xfrm>
        </p:grpSpPr>
        <p:pic>
          <p:nvPicPr>
            <p:cNvPr id="27" name="Рисунок 1">
              <a:extLst>
                <a:ext uri="{FF2B5EF4-FFF2-40B4-BE49-F238E27FC236}">
                  <a16:creationId xmlns:a16="http://schemas.microsoft.com/office/drawing/2014/main" id="{A3B5335E-F260-1BEC-A2F8-82C555B932CA}"/>
                </a:ext>
              </a:extLst>
            </p:cNvPr>
            <p:cNvPicPr>
              <a:picLocks noChangeAspect="1"/>
            </p:cNvPicPr>
            <p:nvPr/>
          </p:nvPicPr>
          <p:blipFill>
            <a:blip r:embed="rId4"/>
            <a:srcRect l="6413" r="8344"/>
            <a:stretch>
              <a:fillRect/>
            </a:stretch>
          </p:blipFill>
          <p:spPr bwMode="auto">
            <a:xfrm>
              <a:off x="863600" y="631031"/>
              <a:ext cx="3727450" cy="2210991"/>
            </a:xfrm>
            <a:prstGeom prst="rect">
              <a:avLst/>
            </a:prstGeom>
            <a:noFill/>
            <a:ln w="9525">
              <a:noFill/>
              <a:miter lim="800000"/>
              <a:headEnd/>
              <a:tailEnd/>
            </a:ln>
            <a:scene3d>
              <a:camera prst="orthographicFront"/>
              <a:lightRig rig="threePt" dir="t"/>
            </a:scene3d>
            <a:sp3d>
              <a:bevelT prst="slope"/>
            </a:sp3d>
          </p:spPr>
        </p:pic>
        <p:pic>
          <p:nvPicPr>
            <p:cNvPr id="28" name="Рисунок 2">
              <a:extLst>
                <a:ext uri="{FF2B5EF4-FFF2-40B4-BE49-F238E27FC236}">
                  <a16:creationId xmlns:a16="http://schemas.microsoft.com/office/drawing/2014/main" id="{3509D0D0-33FD-5FE8-738B-ADEA703D9FDF}"/>
                </a:ext>
              </a:extLst>
            </p:cNvPr>
            <p:cNvPicPr>
              <a:picLocks noChangeAspect="1"/>
            </p:cNvPicPr>
            <p:nvPr/>
          </p:nvPicPr>
          <p:blipFill>
            <a:blip r:embed="rId5"/>
            <a:srcRect/>
            <a:stretch>
              <a:fillRect/>
            </a:stretch>
          </p:blipFill>
          <p:spPr bwMode="auto">
            <a:xfrm>
              <a:off x="4591051" y="631031"/>
              <a:ext cx="4424363" cy="2210991"/>
            </a:xfrm>
            <a:prstGeom prst="rect">
              <a:avLst/>
            </a:prstGeom>
            <a:noFill/>
            <a:ln w="9525">
              <a:noFill/>
              <a:miter lim="800000"/>
              <a:headEnd/>
              <a:tailEnd/>
            </a:ln>
            <a:scene3d>
              <a:camera prst="orthographicFront"/>
              <a:lightRig rig="threePt" dir="t"/>
            </a:scene3d>
            <a:sp3d>
              <a:bevelT prst="slope"/>
            </a:sp3d>
          </p:spPr>
        </p:pic>
        <p:pic>
          <p:nvPicPr>
            <p:cNvPr id="29" name="Рисунок 4">
              <a:extLst>
                <a:ext uri="{FF2B5EF4-FFF2-40B4-BE49-F238E27FC236}">
                  <a16:creationId xmlns:a16="http://schemas.microsoft.com/office/drawing/2014/main" id="{13074F8F-A3F3-11B2-5D25-82940968655B}"/>
                </a:ext>
              </a:extLst>
            </p:cNvPr>
            <p:cNvPicPr>
              <a:picLocks noChangeAspect="1"/>
            </p:cNvPicPr>
            <p:nvPr/>
          </p:nvPicPr>
          <p:blipFill>
            <a:blip r:embed="rId6"/>
            <a:srcRect/>
            <a:stretch>
              <a:fillRect/>
            </a:stretch>
          </p:blipFill>
          <p:spPr bwMode="auto">
            <a:xfrm>
              <a:off x="3825875" y="2950369"/>
              <a:ext cx="3200400" cy="1610916"/>
            </a:xfrm>
            <a:prstGeom prst="rect">
              <a:avLst/>
            </a:prstGeom>
            <a:noFill/>
            <a:ln w="9525">
              <a:noFill/>
              <a:miter lim="800000"/>
              <a:headEnd/>
              <a:tailEnd/>
            </a:ln>
            <a:scene3d>
              <a:camera prst="orthographicFront"/>
              <a:lightRig rig="threePt" dir="t"/>
            </a:scene3d>
            <a:sp3d>
              <a:bevelT prst="slope"/>
            </a:sp3d>
          </p:spPr>
        </p:pic>
        <p:pic>
          <p:nvPicPr>
            <p:cNvPr id="30" name="Рисунок 5">
              <a:extLst>
                <a:ext uri="{FF2B5EF4-FFF2-40B4-BE49-F238E27FC236}">
                  <a16:creationId xmlns:a16="http://schemas.microsoft.com/office/drawing/2014/main" id="{5C1D48F6-DA3D-4CEC-4CA8-D16B2583F92E}"/>
                </a:ext>
              </a:extLst>
            </p:cNvPr>
            <p:cNvPicPr>
              <a:picLocks noChangeAspect="1"/>
            </p:cNvPicPr>
            <p:nvPr/>
          </p:nvPicPr>
          <p:blipFill>
            <a:blip r:embed="rId7" cstate="print"/>
            <a:srcRect/>
            <a:stretch>
              <a:fillRect/>
            </a:stretch>
          </p:blipFill>
          <p:spPr bwMode="auto">
            <a:xfrm>
              <a:off x="822325" y="2950369"/>
              <a:ext cx="3003550" cy="1610916"/>
            </a:xfrm>
            <a:prstGeom prst="rect">
              <a:avLst/>
            </a:prstGeom>
            <a:noFill/>
            <a:ln w="9525">
              <a:noFill/>
              <a:miter lim="800000"/>
              <a:headEnd/>
              <a:tailEnd/>
            </a:ln>
            <a:scene3d>
              <a:camera prst="orthographicFront"/>
              <a:lightRig rig="threePt" dir="t"/>
            </a:scene3d>
            <a:sp3d>
              <a:bevelT prst="slope"/>
            </a:sp3d>
          </p:spPr>
        </p:pic>
        <p:pic>
          <p:nvPicPr>
            <p:cNvPr id="31" name="Рисунок 6">
              <a:extLst>
                <a:ext uri="{FF2B5EF4-FFF2-40B4-BE49-F238E27FC236}">
                  <a16:creationId xmlns:a16="http://schemas.microsoft.com/office/drawing/2014/main" id="{E2B4C333-3AAE-F9A6-D743-9F72160137B2}"/>
                </a:ext>
              </a:extLst>
            </p:cNvPr>
            <p:cNvPicPr>
              <a:picLocks noChangeAspect="1"/>
            </p:cNvPicPr>
            <p:nvPr/>
          </p:nvPicPr>
          <p:blipFill>
            <a:blip r:embed="rId8" cstate="print"/>
            <a:srcRect/>
            <a:stretch>
              <a:fillRect/>
            </a:stretch>
          </p:blipFill>
          <p:spPr bwMode="auto">
            <a:xfrm>
              <a:off x="6065838" y="2959894"/>
              <a:ext cx="2949575" cy="1610916"/>
            </a:xfrm>
            <a:prstGeom prst="rect">
              <a:avLst/>
            </a:prstGeom>
            <a:noFill/>
            <a:ln w="9525">
              <a:noFill/>
              <a:miter lim="800000"/>
              <a:headEnd/>
              <a:tailEnd/>
            </a:ln>
            <a:scene3d>
              <a:camera prst="orthographicFront"/>
              <a:lightRig rig="threePt" dir="t"/>
            </a:scene3d>
            <a:sp3d>
              <a:bevelT prst="slope"/>
            </a:sp3d>
          </p:spPr>
        </p:pic>
      </p:grpSp>
      <p:sp>
        <p:nvSpPr>
          <p:cNvPr id="18" name="Овал 17"/>
          <p:cNvSpPr/>
          <p:nvPr/>
        </p:nvSpPr>
        <p:spPr>
          <a:xfrm>
            <a:off x="8006120"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27</a:t>
            </a:r>
          </a:p>
        </p:txBody>
      </p:sp>
    </p:spTree>
    <p:extLst>
      <p:ext uri="{BB962C8B-B14F-4D97-AF65-F5344CB8AC3E}">
        <p14:creationId xmlns:p14="http://schemas.microsoft.com/office/powerpoint/2010/main" val="55567296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pic>
        <p:nvPicPr>
          <p:cNvPr id="2054" name="Picture 6" descr="C:\Users\User\Desktop\IMG_35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2388" y="3919538"/>
            <a:ext cx="3704066" cy="2605806"/>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1" y="340971"/>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uk-UA" altLang="uk-UA" sz="1400" b="1" dirty="0">
                <a:solidFill>
                  <a:schemeClr val="tx1"/>
                </a:solidFill>
                <a:latin typeface="Times New Roman" panose="02020603050405020304" pitchFamily="18" charset="0"/>
                <a:ea typeface="UAF Sans OnBoard Stencil" pitchFamily="2" charset="-52"/>
                <a:cs typeface="Times New Roman" panose="02020603050405020304" pitchFamily="18" charset="0"/>
              </a:rPr>
              <a:t>ПРОЕКТ СТАДІОННОГО КОМПЛЕКСУ З ПІДТРИБУННИМИ ПРИМІЩЕННЯМИ</a:t>
            </a:r>
          </a:p>
        </p:txBody>
      </p:sp>
      <p:sp>
        <p:nvSpPr>
          <p:cNvPr id="18" name="Овал 17"/>
          <p:cNvSpPr/>
          <p:nvPr/>
        </p:nvSpPr>
        <p:spPr>
          <a:xfrm>
            <a:off x="8006120"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28</a:t>
            </a:r>
          </a:p>
        </p:txBody>
      </p:sp>
      <p:pic>
        <p:nvPicPr>
          <p:cNvPr id="2050" name="Picture 2" descr="C:\Users\User\Desktop\IMG_35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1" y="1076539"/>
            <a:ext cx="4032449" cy="2903537"/>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2051" name="Picture 3" descr="C:\Users\User\Desktop\IMG_353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388" y="1076539"/>
            <a:ext cx="3704066" cy="2903537"/>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pic>
        <p:nvPicPr>
          <p:cNvPr id="2052" name="Picture 4" descr="C:\Users\User\Desktop\IMG_354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1" y="4007485"/>
            <a:ext cx="4032449" cy="2552700"/>
          </a:xfrm>
          <a:prstGeom prst="rect">
            <a:avLst/>
          </a:prstGeom>
          <a:noFill/>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517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899588" y="3004632"/>
            <a:ext cx="7776864" cy="1323439"/>
          </a:xfrm>
          <a:prstGeom prst="rect">
            <a:avLst/>
          </a:prstGeom>
          <a:noFill/>
        </p:spPr>
        <p:txBody>
          <a:bodyPr wrap="square">
            <a:spAutoFit/>
          </a:bodyPr>
          <a:lstStyle/>
          <a:p>
            <a:pPr algn="ctr" eaLnBrk="0" hangingPunct="0">
              <a:defRPr/>
            </a:pPr>
            <a:r>
              <a:rPr lang="ru-RU" sz="4000" b="1" dirty="0">
                <a:solidFill>
                  <a:srgbClr val="FFC000"/>
                </a:solidFill>
                <a:latin typeface="Times New Roman" panose="02020603050405020304" pitchFamily="18" charset="0"/>
                <a:ea typeface="UAF Sans" pitchFamily="2" charset="-52"/>
                <a:cs typeface="Times New Roman" panose="02020603050405020304" pitchFamily="18" charset="0"/>
              </a:rPr>
              <a:t>Слава </a:t>
            </a:r>
            <a:r>
              <a:rPr lang="uk-UA" sz="4000" b="1" dirty="0">
                <a:solidFill>
                  <a:srgbClr val="FFC000"/>
                </a:solidFill>
                <a:latin typeface="Times New Roman" panose="02020603050405020304" pitchFamily="18" charset="0"/>
                <a:ea typeface="UAF Sans" pitchFamily="2" charset="-52"/>
                <a:cs typeface="Times New Roman" panose="02020603050405020304" pitchFamily="18" charset="0"/>
              </a:rPr>
              <a:t>Україні</a:t>
            </a:r>
            <a:r>
              <a:rPr lang="ru-RU" sz="4000" b="1" dirty="0">
                <a:solidFill>
                  <a:srgbClr val="FFC000"/>
                </a:solidFill>
                <a:latin typeface="Times New Roman" panose="02020603050405020304" pitchFamily="18" charset="0"/>
                <a:ea typeface="UAF Sans" pitchFamily="2" charset="-52"/>
                <a:cs typeface="Times New Roman" panose="02020603050405020304" pitchFamily="18" charset="0"/>
              </a:rPr>
              <a:t>!</a:t>
            </a:r>
          </a:p>
          <a:p>
            <a:pPr algn="ctr" eaLnBrk="0" hangingPunct="0">
              <a:defRPr/>
            </a:pPr>
            <a:r>
              <a:rPr lang="ru-RU" sz="4000" b="1" dirty="0">
                <a:solidFill>
                  <a:srgbClr val="FFC000"/>
                </a:solidFill>
                <a:latin typeface="Times New Roman" panose="02020603050405020304" pitchFamily="18" charset="0"/>
                <a:ea typeface="UAF Sans" pitchFamily="2" charset="-52"/>
                <a:cs typeface="Times New Roman" panose="02020603050405020304" pitchFamily="18" charset="0"/>
              </a:rPr>
              <a:t>Героям Слава!</a:t>
            </a:r>
          </a:p>
        </p:txBody>
      </p:sp>
      <p:pic>
        <p:nvPicPr>
          <p:cNvPr id="23" name="Рисунок 22">
            <a:extLst>
              <a:ext uri="{FF2B5EF4-FFF2-40B4-BE49-F238E27FC236}">
                <a16:creationId xmlns:a16="http://schemas.microsoft.com/office/drawing/2014/main" id="{762ED2A2-1606-423E-86F0-F43446E3B13B}"/>
              </a:ext>
            </a:extLst>
          </p:cNvPr>
          <p:cNvPicPr>
            <a:picLocks noChangeAspect="1"/>
          </p:cNvPicPr>
          <p:nvPr/>
        </p:nvPicPr>
        <p:blipFill>
          <a:blip r:embed="rId4" cstate="print"/>
          <a:stretch>
            <a:fillRect/>
          </a:stretch>
        </p:blipFill>
        <p:spPr>
          <a:xfrm>
            <a:off x="4129934" y="980728"/>
            <a:ext cx="1316175" cy="1370791"/>
          </a:xfrm>
          <a:prstGeom prst="rect">
            <a:avLst/>
          </a:prstGeom>
        </p:spPr>
      </p:pic>
      <p:sp>
        <p:nvSpPr>
          <p:cNvPr id="24" name="Прямоугольник 5"/>
          <p:cNvSpPr>
            <a:spLocks noChangeArrowheads="1"/>
          </p:cNvSpPr>
          <p:nvPr/>
        </p:nvSpPr>
        <p:spPr bwMode="auto">
          <a:xfrm>
            <a:off x="4173657" y="6217567"/>
            <a:ext cx="1228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r>
              <a:rPr lang="uk-UA" altLang="uk-UA" sz="1400" b="1" dirty="0">
                <a:solidFill>
                  <a:srgbClr val="FFFFFF"/>
                </a:solidFill>
                <a:latin typeface="Times New Roman" panose="02020603050405020304" pitchFamily="18" charset="0"/>
                <a:ea typeface="UAF Sans OnBoard Stencil" pitchFamily="2" charset="-52"/>
                <a:cs typeface="Times New Roman" panose="02020603050405020304" pitchFamily="18" charset="0"/>
              </a:rPr>
              <a:t>КИЇВ-2025</a:t>
            </a:r>
          </a:p>
        </p:txBody>
      </p:sp>
    </p:spTree>
    <p:extLst>
      <p:ext uri="{BB962C8B-B14F-4D97-AF65-F5344CB8AC3E}">
        <p14:creationId xmlns:p14="http://schemas.microsoft.com/office/powerpoint/2010/main" val="3558141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sp>
        <p:nvSpPr>
          <p:cNvPr id="34" name="TextBox 33"/>
          <p:cNvSpPr txBox="1"/>
          <p:nvPr/>
        </p:nvSpPr>
        <p:spPr>
          <a:xfrm>
            <a:off x="3923928" y="980728"/>
            <a:ext cx="4752527" cy="3600986"/>
          </a:xfrm>
          <a:prstGeom prst="rect">
            <a:avLst/>
          </a:prstGeom>
          <a:noFill/>
        </p:spPr>
        <p:txBody>
          <a:bodyPr wrap="square" rtlCol="0">
            <a:spAutoFit/>
          </a:bodyPr>
          <a:lstStyle/>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Категорія</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навчальна аудиторія</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10 навчальних місць</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45 </a:t>
            </a:r>
            <a:r>
              <a:rPr lang="uk-UA" sz="22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just"/>
            <a:r>
              <a:rPr 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системний блок – 1 </a:t>
            </a:r>
          </a:p>
          <a:p>
            <a:pPr indent="355600"/>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інтерактивна дошка – 1</a:t>
            </a:r>
          </a:p>
          <a:p>
            <a:pPr indent="355600"/>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endParaRPr lang="uk-UA" dirty="0"/>
          </a:p>
        </p:txBody>
      </p:sp>
      <p:pic>
        <p:nvPicPr>
          <p:cNvPr id="36" name="Рисунок 35"/>
          <p:cNvPicPr/>
          <p:nvPr/>
        </p:nvPicPr>
        <p:blipFill>
          <a:blip r:embed="rId3" cstate="print">
            <a:extLst>
              <a:ext uri="{28A0092B-C50C-407E-A947-70E740481C1C}">
                <a14:useLocalDpi xmlns:a14="http://schemas.microsoft.com/office/drawing/2010/main" val="0"/>
              </a:ext>
            </a:extLst>
          </a:blip>
          <a:stretch>
            <a:fillRect/>
          </a:stretch>
        </p:blipFill>
        <p:spPr>
          <a:xfrm>
            <a:off x="899590" y="1124744"/>
            <a:ext cx="3024337" cy="2520280"/>
          </a:xfrm>
          <a:prstGeom prst="rect">
            <a:avLst/>
          </a:prstGeom>
          <a:scene3d>
            <a:camera prst="orthographicFront"/>
            <a:lightRig rig="threePt" dir="t"/>
          </a:scene3d>
          <a:sp3d>
            <a:bevelT prst="slope"/>
          </a:sp3d>
        </p:spPr>
      </p:pic>
      <p:sp>
        <p:nvSpPr>
          <p:cNvPr id="8" name="Скругленный прямоугольник 7"/>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7А (БУДІВЛЯ № 29/83)</a:t>
            </a:r>
          </a:p>
        </p:txBody>
      </p:sp>
      <p:grpSp>
        <p:nvGrpSpPr>
          <p:cNvPr id="9"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10"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2"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1"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descr="C:\Users\Таня\Desktop\А1\IMG-45f96997af80b1e530a7359a25db0b89-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3888933"/>
            <a:ext cx="3384376" cy="2636412"/>
          </a:xfrm>
          <a:prstGeom prst="rect">
            <a:avLst/>
          </a:prstGeom>
          <a:noFill/>
          <a:ln>
            <a:noFill/>
          </a:ln>
          <a:scene3d>
            <a:camera prst="orthographicFront"/>
            <a:lightRig rig="threePt" dir="t"/>
          </a:scene3d>
          <a:sp3d>
            <a:bevelT prst="slope"/>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Овал 16"/>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3</a:t>
            </a:r>
          </a:p>
        </p:txBody>
      </p:sp>
    </p:spTree>
    <p:extLst>
      <p:ext uri="{BB962C8B-B14F-4D97-AF65-F5344CB8AC3E}">
        <p14:creationId xmlns:p14="http://schemas.microsoft.com/office/powerpoint/2010/main" val="32292419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pic>
        <p:nvPicPr>
          <p:cNvPr id="25" name="Рисунок 24"/>
          <p:cNvPicPr/>
          <p:nvPr/>
        </p:nvPicPr>
        <p:blipFill>
          <a:blip r:embed="rId3" cstate="print">
            <a:extLst>
              <a:ext uri="{28A0092B-C50C-407E-A947-70E740481C1C}">
                <a14:useLocalDpi xmlns:a14="http://schemas.microsoft.com/office/drawing/2010/main" val="0"/>
              </a:ext>
            </a:extLst>
          </a:blip>
          <a:stretch>
            <a:fillRect/>
          </a:stretch>
        </p:blipFill>
        <p:spPr>
          <a:xfrm>
            <a:off x="899592" y="1124745"/>
            <a:ext cx="2627893" cy="2592288"/>
          </a:xfrm>
          <a:prstGeom prst="rect">
            <a:avLst/>
          </a:prstGeom>
          <a:scene3d>
            <a:camera prst="orthographicFront"/>
            <a:lightRig rig="threePt" dir="t"/>
          </a:scene3d>
          <a:sp3d>
            <a:bevelT w="114300" prst="artDeco"/>
          </a:sp3d>
        </p:spPr>
      </p:pic>
      <p:sp>
        <p:nvSpPr>
          <p:cNvPr id="26" name="TextBox 25"/>
          <p:cNvSpPr txBox="1"/>
          <p:nvPr/>
        </p:nvSpPr>
        <p:spPr>
          <a:xfrm>
            <a:off x="3635896" y="980728"/>
            <a:ext cx="5040559" cy="3970318"/>
          </a:xfrm>
          <a:prstGeom prst="rect">
            <a:avLst/>
          </a:prstGeom>
          <a:noFill/>
        </p:spPr>
        <p:txBody>
          <a:bodyPr wrap="square" rtlCol="0">
            <a:spAutoFit/>
          </a:bodyPr>
          <a:lstStyle/>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Категорія</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навчальна аудиторія</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 </a:t>
            </a:r>
            <a:r>
              <a:rPr lang="en-US"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31</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навчальне місце</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75 </a:t>
            </a:r>
            <a:r>
              <a:rPr lang="uk-UA" sz="22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just"/>
            <a:r>
              <a:rPr 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системний блок – 1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інтерактивна дошка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algn="just"/>
            <a:endPar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a:p>
            <a:endParaRPr lang="uk-UA" dirty="0"/>
          </a:p>
        </p:txBody>
      </p:sp>
      <p:pic>
        <p:nvPicPr>
          <p:cNvPr id="30" name="Рисунок 29"/>
          <p:cNvPicPr/>
          <p:nvPr/>
        </p:nvPicPr>
        <p:blipFill>
          <a:blip r:embed="rId4" cstate="print">
            <a:extLst>
              <a:ext uri="{28A0092B-C50C-407E-A947-70E740481C1C}">
                <a14:useLocalDpi xmlns:a14="http://schemas.microsoft.com/office/drawing/2010/main" val="0"/>
              </a:ext>
            </a:extLst>
          </a:blip>
          <a:stretch>
            <a:fillRect/>
          </a:stretch>
        </p:blipFill>
        <p:spPr>
          <a:xfrm>
            <a:off x="899592" y="3796030"/>
            <a:ext cx="3600400" cy="2729314"/>
          </a:xfrm>
          <a:prstGeom prst="rect">
            <a:avLst/>
          </a:prstGeom>
          <a:scene3d>
            <a:camera prst="orthographicFront"/>
            <a:lightRig rig="threePt" dir="t"/>
          </a:scene3d>
          <a:sp3d>
            <a:bevelT w="114300" prst="artDeco"/>
          </a:sp3d>
        </p:spPr>
      </p:pic>
      <p:sp>
        <p:nvSpPr>
          <p:cNvPr id="7" name="Скругленный прямоугольник 6"/>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7Б (БУДІВЛЯ № 29/83)</a:t>
            </a:r>
          </a:p>
        </p:txBody>
      </p:sp>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Овал 13"/>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4</a:t>
            </a:r>
          </a:p>
        </p:txBody>
      </p:sp>
    </p:spTree>
    <p:extLst>
      <p:ext uri="{BB962C8B-B14F-4D97-AF65-F5344CB8AC3E}">
        <p14:creationId xmlns:p14="http://schemas.microsoft.com/office/powerpoint/2010/main" val="285172040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pic>
        <p:nvPicPr>
          <p:cNvPr id="26" name="Рисунок 25"/>
          <p:cNvPicPr/>
          <p:nvPr/>
        </p:nvPicPr>
        <p:blipFill>
          <a:blip r:embed="rId3" cstate="print">
            <a:extLst>
              <a:ext uri="{28A0092B-C50C-407E-A947-70E740481C1C}">
                <a14:useLocalDpi xmlns:a14="http://schemas.microsoft.com/office/drawing/2010/main" val="0"/>
              </a:ext>
            </a:extLst>
          </a:blip>
          <a:stretch>
            <a:fillRect/>
          </a:stretch>
        </p:blipFill>
        <p:spPr>
          <a:xfrm>
            <a:off x="899592" y="980728"/>
            <a:ext cx="2520280" cy="2376264"/>
          </a:xfrm>
          <a:prstGeom prst="rect">
            <a:avLst/>
          </a:prstGeom>
          <a:scene3d>
            <a:camera prst="orthographicFront"/>
            <a:lightRig rig="threePt" dir="t"/>
          </a:scene3d>
          <a:sp3d>
            <a:bevelT w="114300" prst="artDeco"/>
          </a:sp3d>
        </p:spPr>
      </p:pic>
      <p:pic>
        <p:nvPicPr>
          <p:cNvPr id="30" name="Рисунок 29"/>
          <p:cNvPicPr/>
          <p:nvPr/>
        </p:nvPicPr>
        <p:blipFill>
          <a:blip r:embed="rId4" cstate="print">
            <a:extLst>
              <a:ext uri="{28A0092B-C50C-407E-A947-70E740481C1C}">
                <a14:useLocalDpi xmlns:a14="http://schemas.microsoft.com/office/drawing/2010/main" val="0"/>
              </a:ext>
            </a:extLst>
          </a:blip>
          <a:stretch>
            <a:fillRect/>
          </a:stretch>
        </p:blipFill>
        <p:spPr>
          <a:xfrm>
            <a:off x="899592" y="3573016"/>
            <a:ext cx="3384376" cy="2952329"/>
          </a:xfrm>
          <a:prstGeom prst="rect">
            <a:avLst/>
          </a:prstGeom>
          <a:scene3d>
            <a:camera prst="orthographicFront"/>
            <a:lightRig rig="threePt" dir="t"/>
          </a:scene3d>
          <a:sp3d>
            <a:bevelT w="114300" prst="artDeco"/>
          </a:sp3d>
        </p:spPr>
      </p:pic>
      <p:sp>
        <p:nvSpPr>
          <p:cNvPr id="34" name="TextBox 33"/>
          <p:cNvSpPr txBox="1"/>
          <p:nvPr/>
        </p:nvSpPr>
        <p:spPr>
          <a:xfrm>
            <a:off x="3635896" y="980728"/>
            <a:ext cx="5040559" cy="3970318"/>
          </a:xfrm>
          <a:prstGeom prst="rect">
            <a:avLst/>
          </a:prstGeom>
          <a:noFill/>
        </p:spPr>
        <p:txBody>
          <a:bodyPr wrap="square" rtlCol="0">
            <a:spAutoFit/>
          </a:bodyPr>
          <a:lstStyle/>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Категорія</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навчальна аудиторія</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12 навчальних місць</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30 </a:t>
            </a:r>
            <a:r>
              <a:rPr lang="uk-UA" sz="22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just"/>
            <a:r>
              <a:rPr 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системний блок – 1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інтерактивна дошка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algn="just"/>
            <a:endPar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a:p>
            <a:endParaRPr lang="uk-UA" dirty="0"/>
          </a:p>
        </p:txBody>
      </p:sp>
      <p:sp>
        <p:nvSpPr>
          <p:cNvPr id="7" name="Скругленный прямоугольник 6"/>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2 (БУДІВЛЯ № 29/1)</a:t>
            </a:r>
          </a:p>
        </p:txBody>
      </p:sp>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Овал 13"/>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5</a:t>
            </a:r>
          </a:p>
        </p:txBody>
      </p:sp>
    </p:spTree>
    <p:extLst>
      <p:ext uri="{BB962C8B-B14F-4D97-AF65-F5344CB8AC3E}">
        <p14:creationId xmlns:p14="http://schemas.microsoft.com/office/powerpoint/2010/main" val="24228507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pic>
        <p:nvPicPr>
          <p:cNvPr id="26" name="Рисунок 25"/>
          <p:cNvPicPr/>
          <p:nvPr/>
        </p:nvPicPr>
        <p:blipFill>
          <a:blip r:embed="rId3" cstate="print">
            <a:extLst>
              <a:ext uri="{28A0092B-C50C-407E-A947-70E740481C1C}">
                <a14:useLocalDpi xmlns:a14="http://schemas.microsoft.com/office/drawing/2010/main" val="0"/>
              </a:ext>
            </a:extLst>
          </a:blip>
          <a:stretch>
            <a:fillRect/>
          </a:stretch>
        </p:blipFill>
        <p:spPr>
          <a:xfrm>
            <a:off x="899592" y="3933056"/>
            <a:ext cx="3456384" cy="2592288"/>
          </a:xfrm>
          <a:prstGeom prst="rect">
            <a:avLst/>
          </a:prstGeom>
          <a:scene3d>
            <a:camera prst="orthographicFront"/>
            <a:lightRig rig="threePt" dir="t"/>
          </a:scene3d>
          <a:sp3d>
            <a:bevelT w="114300" prst="artDeco"/>
          </a:sp3d>
        </p:spPr>
      </p:pic>
      <p:pic>
        <p:nvPicPr>
          <p:cNvPr id="30" name="Рисунок 29"/>
          <p:cNvPicPr/>
          <p:nvPr/>
        </p:nvPicPr>
        <p:blipFill>
          <a:blip r:embed="rId4" cstate="print">
            <a:extLst>
              <a:ext uri="{28A0092B-C50C-407E-A947-70E740481C1C}">
                <a14:useLocalDpi xmlns:a14="http://schemas.microsoft.com/office/drawing/2010/main" val="0"/>
              </a:ext>
            </a:extLst>
          </a:blip>
          <a:stretch>
            <a:fillRect/>
          </a:stretch>
        </p:blipFill>
        <p:spPr>
          <a:xfrm>
            <a:off x="899592" y="980728"/>
            <a:ext cx="2648719" cy="2750111"/>
          </a:xfrm>
          <a:prstGeom prst="rect">
            <a:avLst/>
          </a:prstGeom>
          <a:scene3d>
            <a:camera prst="orthographicFront"/>
            <a:lightRig rig="threePt" dir="t"/>
          </a:scene3d>
          <a:sp3d>
            <a:bevelT w="114300" prst="artDeco"/>
          </a:sp3d>
        </p:spPr>
      </p:pic>
      <p:sp>
        <p:nvSpPr>
          <p:cNvPr id="34" name="TextBox 33"/>
          <p:cNvSpPr txBox="1"/>
          <p:nvPr/>
        </p:nvSpPr>
        <p:spPr>
          <a:xfrm>
            <a:off x="3635896" y="980728"/>
            <a:ext cx="5040559" cy="3970318"/>
          </a:xfrm>
          <a:prstGeom prst="rect">
            <a:avLst/>
          </a:prstGeom>
          <a:noFill/>
        </p:spPr>
        <p:txBody>
          <a:bodyPr wrap="square" rtlCol="0">
            <a:spAutoFit/>
          </a:bodyPr>
          <a:lstStyle/>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Категорія</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навчальна аудиторія</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8 навчальних місць</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17 </a:t>
            </a:r>
            <a:r>
              <a:rPr lang="uk-UA" sz="22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just"/>
            <a:r>
              <a:rPr 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системний блок – 1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інтерактивна дошка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algn="just"/>
            <a:endPar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a:p>
            <a:endParaRPr lang="uk-UA" dirty="0"/>
          </a:p>
        </p:txBody>
      </p:sp>
      <p:grpSp>
        <p:nvGrpSpPr>
          <p:cNvPr id="7"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8"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0"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9"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8 (БУДІВЛЯ № 29/1)</a:t>
            </a:r>
          </a:p>
        </p:txBody>
      </p:sp>
      <p:sp>
        <p:nvSpPr>
          <p:cNvPr id="17" name="Овал 16"/>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6</a:t>
            </a:r>
          </a:p>
        </p:txBody>
      </p:sp>
    </p:spTree>
    <p:extLst>
      <p:ext uri="{BB962C8B-B14F-4D97-AF65-F5344CB8AC3E}">
        <p14:creationId xmlns:p14="http://schemas.microsoft.com/office/powerpoint/2010/main" val="17235563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sp>
        <p:nvSpPr>
          <p:cNvPr id="23" name="Скругленный прямоугольник 22"/>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4К (БУДІВЛЯ № 29/1)</a:t>
            </a:r>
          </a:p>
        </p:txBody>
      </p:sp>
      <p:grpSp>
        <p:nvGrpSpPr>
          <p:cNvPr id="37"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38"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4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39"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3635896" y="980728"/>
            <a:ext cx="5040559" cy="3970318"/>
          </a:xfrm>
          <a:prstGeom prst="rect">
            <a:avLst/>
          </a:prstGeom>
          <a:noFill/>
        </p:spPr>
        <p:txBody>
          <a:bodyPr wrap="square" rtlCol="0">
            <a:spAutoFit/>
          </a:bodyPr>
          <a:lstStyle/>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Категорія</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навчальна аудиторія</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26 навчальних місць</a:t>
            </a:r>
          </a:p>
          <a:p>
            <a:pPr algn="just"/>
            <a:r>
              <a:rPr lang="uk-UA" sz="22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sz="2200"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 50 </a:t>
            </a:r>
            <a:r>
              <a:rPr lang="uk-UA" sz="22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sz="2200"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just"/>
            <a:r>
              <a:rPr lang="uk-UA" sz="2400"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системний блок – 1 </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інтерактивна дошка – 1</a:t>
            </a:r>
          </a:p>
          <a:p>
            <a:pPr indent="355600"/>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sz="2400"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algn="just"/>
            <a:endParaRPr lang="uk-UA" sz="2400"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a:p>
            <a:endParaRPr lang="uk-UA" dirty="0"/>
          </a:p>
        </p:txBody>
      </p:sp>
      <p:pic>
        <p:nvPicPr>
          <p:cNvPr id="10" name="Рисунок 9"/>
          <p:cNvPicPr/>
          <p:nvPr/>
        </p:nvPicPr>
        <p:blipFill>
          <a:blip r:embed="rId4" cstate="print">
            <a:extLst>
              <a:ext uri="{28A0092B-C50C-407E-A947-70E740481C1C}">
                <a14:useLocalDpi xmlns:a14="http://schemas.microsoft.com/office/drawing/2010/main" val="0"/>
              </a:ext>
            </a:extLst>
          </a:blip>
          <a:stretch>
            <a:fillRect/>
          </a:stretch>
        </p:blipFill>
        <p:spPr>
          <a:xfrm>
            <a:off x="899592" y="3717032"/>
            <a:ext cx="3600400" cy="2808312"/>
          </a:xfrm>
          <a:prstGeom prst="rect">
            <a:avLst/>
          </a:prstGeom>
          <a:scene3d>
            <a:camera prst="orthographicFront"/>
            <a:lightRig rig="threePt" dir="t"/>
          </a:scene3d>
          <a:sp3d>
            <a:bevelT w="114300" prst="artDeco"/>
          </a:sp3d>
        </p:spPr>
      </p:pic>
      <p:pic>
        <p:nvPicPr>
          <p:cNvPr id="11" name="Рисунок 10"/>
          <p:cNvPicPr/>
          <p:nvPr/>
        </p:nvPicPr>
        <p:blipFill>
          <a:blip r:embed="rId5" cstate="print">
            <a:extLst>
              <a:ext uri="{28A0092B-C50C-407E-A947-70E740481C1C}">
                <a14:useLocalDpi xmlns:a14="http://schemas.microsoft.com/office/drawing/2010/main" val="0"/>
              </a:ext>
            </a:extLst>
          </a:blip>
          <a:stretch>
            <a:fillRect/>
          </a:stretch>
        </p:blipFill>
        <p:spPr>
          <a:xfrm>
            <a:off x="910342" y="969268"/>
            <a:ext cx="2725554" cy="2675756"/>
          </a:xfrm>
          <a:prstGeom prst="rect">
            <a:avLst/>
          </a:prstGeom>
          <a:scene3d>
            <a:camera prst="orthographicFront"/>
            <a:lightRig rig="threePt" dir="t"/>
          </a:scene3d>
          <a:sp3d>
            <a:bevelT w="114300" prst="artDeco"/>
          </a:sp3d>
        </p:spPr>
      </p:pic>
      <p:sp>
        <p:nvSpPr>
          <p:cNvPr id="15" name="Овал 14"/>
          <p:cNvSpPr/>
          <p:nvPr/>
        </p:nvSpPr>
        <p:spPr>
          <a:xfrm>
            <a:off x="8006121"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7</a:t>
            </a:r>
          </a:p>
        </p:txBody>
      </p:sp>
    </p:spTree>
    <p:extLst>
      <p:ext uri="{BB962C8B-B14F-4D97-AF65-F5344CB8AC3E}">
        <p14:creationId xmlns:p14="http://schemas.microsoft.com/office/powerpoint/2010/main" val="39931420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6"/>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1 (БУДІВЛЯ № 29/85)</a:t>
            </a:r>
          </a:p>
        </p:txBody>
      </p:sp>
      <p:sp>
        <p:nvSpPr>
          <p:cNvPr id="2" name="Прямоугольник 1"/>
          <p:cNvSpPr/>
          <p:nvPr/>
        </p:nvSpPr>
        <p:spPr>
          <a:xfrm>
            <a:off x="4283968" y="1988840"/>
            <a:ext cx="4572000" cy="2862322"/>
          </a:xfrm>
          <a:prstGeom prst="rect">
            <a:avLst/>
          </a:prstGeom>
        </p:spPr>
        <p:txBody>
          <a:bodyPr>
            <a:spAutoFit/>
          </a:bodyPr>
          <a:lstStyle/>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Категорія</a:t>
            </a:r>
            <a:r>
              <a:rPr lang="uk-UA"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навчальна аудиторія</a:t>
            </a:r>
          </a:p>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b="1" dirty="0">
                <a:solidFill>
                  <a:schemeClr val="bg1"/>
                </a:solidFill>
                <a:latin typeface="Times New Roman" panose="02020603050405020304" pitchFamily="18" charset="0"/>
                <a:ea typeface="UAF Sans OnBoard Stencil" pitchFamily="2" charset="-52"/>
                <a:cs typeface="Times New Roman" panose="02020603050405020304" pitchFamily="18" charset="0"/>
              </a:rPr>
              <a:t> – </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18 навчальних місць</a:t>
            </a:r>
          </a:p>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50 </a:t>
            </a:r>
            <a:r>
              <a:rPr lang="uk-UA"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системний блок – 1 </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інтерактивна дошка – 1</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algn="just"/>
            <a:endPar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085" y="980728"/>
            <a:ext cx="3232611" cy="2613721"/>
          </a:xfrm>
          <a:prstGeom prst="rect">
            <a:avLst/>
          </a:prstGeom>
          <a:scene3d>
            <a:camera prst="orthographicFront"/>
            <a:lightRig rig="threePt" dir="t"/>
          </a:scene3d>
          <a:sp3d>
            <a:bevelT prst="slope"/>
          </a:sp3d>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086" y="3789040"/>
            <a:ext cx="3976946" cy="2736305"/>
          </a:xfrm>
          <a:prstGeom prst="rect">
            <a:avLst/>
          </a:prstGeom>
          <a:scene3d>
            <a:camera prst="orthographicFront"/>
            <a:lightRig rig="threePt" dir="t"/>
          </a:scene3d>
          <a:sp3d>
            <a:bevelT prst="slope"/>
          </a:sp3d>
        </p:spPr>
      </p:pic>
      <p:sp>
        <p:nvSpPr>
          <p:cNvPr id="15" name="Овал 14"/>
          <p:cNvSpPr/>
          <p:nvPr/>
        </p:nvSpPr>
        <p:spPr>
          <a:xfrm>
            <a:off x="8006500" y="5893512"/>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8</a:t>
            </a:r>
          </a:p>
        </p:txBody>
      </p:sp>
    </p:spTree>
    <p:extLst>
      <p:ext uri="{BB962C8B-B14F-4D97-AF65-F5344CB8AC3E}">
        <p14:creationId xmlns:p14="http://schemas.microsoft.com/office/powerpoint/2010/main" val="313267381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D4634"/>
        </a:solidFill>
        <a:effectLst/>
      </p:bgPr>
    </p:bg>
    <p:spTree>
      <p:nvGrpSpPr>
        <p:cNvPr id="1" name="">
          <a:extLst>
            <a:ext uri="{FF2B5EF4-FFF2-40B4-BE49-F238E27FC236}">
              <a16:creationId xmlns:a16="http://schemas.microsoft.com/office/drawing/2014/main" id="{D413AC9A-55BC-D9FE-4993-92CD4A0EA622}"/>
            </a:ext>
          </a:extLst>
        </p:cNvPr>
        <p:cNvGrpSpPr/>
        <p:nvPr/>
      </p:nvGrpSpPr>
      <p:grpSpPr>
        <a:xfrm>
          <a:off x="0" y="0"/>
          <a:ext cx="0" cy="0"/>
          <a:chOff x="0" y="0"/>
          <a:chExt cx="0" cy="0"/>
        </a:xfrm>
      </p:grpSpPr>
      <p:grpSp>
        <p:nvGrpSpPr>
          <p:cNvPr id="8" name="Групувати 11">
            <a:extLst>
              <a:ext uri="{FF2B5EF4-FFF2-40B4-BE49-F238E27FC236}">
                <a16:creationId xmlns:a16="http://schemas.microsoft.com/office/drawing/2014/main" id="{030A594B-F53A-7CF5-32A5-B6A102AC2799}"/>
              </a:ext>
            </a:extLst>
          </p:cNvPr>
          <p:cNvGrpSpPr/>
          <p:nvPr/>
        </p:nvGrpSpPr>
        <p:grpSpPr>
          <a:xfrm>
            <a:off x="204864" y="980728"/>
            <a:ext cx="545492" cy="5544616"/>
            <a:chOff x="137730" y="231047"/>
            <a:chExt cx="545492" cy="4556351"/>
          </a:xfrm>
        </p:grpSpPr>
        <p:grpSp>
          <p:nvGrpSpPr>
            <p:cNvPr id="9" name="Групувати 14">
              <a:extLst>
                <a:ext uri="{FF2B5EF4-FFF2-40B4-BE49-F238E27FC236}">
                  <a16:creationId xmlns:a16="http://schemas.microsoft.com/office/drawing/2014/main" id="{B7DE05F7-415E-D87F-7243-63588E2B34C8}"/>
                </a:ext>
              </a:extLst>
            </p:cNvPr>
            <p:cNvGrpSpPr/>
            <p:nvPr/>
          </p:nvGrpSpPr>
          <p:grpSpPr>
            <a:xfrm>
              <a:off x="137730" y="1187398"/>
              <a:ext cx="545492" cy="3600000"/>
              <a:chOff x="137730" y="1187398"/>
              <a:chExt cx="545492" cy="3600000"/>
            </a:xfrm>
          </p:grpSpPr>
          <p:sp>
            <p:nvSpPr>
              <p:cNvPr id="11" name="Google Shape;2245;p73">
                <a:extLst>
                  <a:ext uri="{FF2B5EF4-FFF2-40B4-BE49-F238E27FC236}">
                    <a16:creationId xmlns:a16="http://schemas.microsoft.com/office/drawing/2014/main" id="{1FD6337C-663B-2445-C205-D701B0565652}"/>
                  </a:ext>
                </a:extLst>
              </p:cNvPr>
              <p:cNvSpPr/>
              <p:nvPr/>
            </p:nvSpPr>
            <p:spPr>
              <a:xfrm rot="5400000">
                <a:off x="-1386778" y="2717398"/>
                <a:ext cx="3600000" cy="540000"/>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EAD6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Заголовок 2">
                <a:extLst>
                  <a:ext uri="{FF2B5EF4-FFF2-40B4-BE49-F238E27FC236}">
                    <a16:creationId xmlns:a16="http://schemas.microsoft.com/office/drawing/2014/main" id="{DE1AFCA9-8B5D-B2E3-75DB-659C30B279D5}"/>
                  </a:ext>
                </a:extLst>
              </p:cNvPr>
              <p:cNvSpPr txBox="1">
                <a:spLocks/>
              </p:cNvSpPr>
              <p:nvPr/>
            </p:nvSpPr>
            <p:spPr>
              <a:xfrm rot="16200000">
                <a:off x="-1212270" y="2897398"/>
                <a:ext cx="3240000" cy="540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a:p>
                <a:pPr algn="ctr"/>
                <a:r>
                  <a:rPr kumimoji="0" lang="en-US"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rPr>
                  <a:t>Educational and Scientific Institute of Physical Culture, Sports and Health Technologies</a:t>
                </a:r>
              </a:p>
              <a:p>
                <a:pPr algn="ctr"/>
                <a:endParaRPr kumimoji="0" lang="uk-UA" altLang="uk-UA" sz="1050" b="1" i="0" u="none" strike="noStrike" kern="1200" cap="none" spc="0" normalizeH="0" baseline="0" dirty="0">
                  <a:ln>
                    <a:noFill/>
                  </a:ln>
                  <a:solidFill>
                    <a:srgbClr val="585033"/>
                  </a:solidFill>
                  <a:effectLst/>
                  <a:uLnTx/>
                  <a:uFillTx/>
                  <a:latin typeface="UAF Sans OnBoard Stencil" pitchFamily="2" charset="-52"/>
                  <a:ea typeface="UAF Sans OnBoard Stencil" pitchFamily="2" charset="-52"/>
                  <a:cs typeface="+mn-cs"/>
                </a:endParaRPr>
              </a:p>
            </p:txBody>
          </p:sp>
        </p:grpSp>
        <p:sp>
          <p:nvSpPr>
            <p:cNvPr id="10" name="Google Shape;2244;p73">
              <a:extLst>
                <a:ext uri="{FF2B5EF4-FFF2-40B4-BE49-F238E27FC236}">
                  <a16:creationId xmlns:a16="http://schemas.microsoft.com/office/drawing/2014/main" id="{94EFD4C4-FCD8-9032-7A04-1DB50BEADDA8}"/>
                </a:ext>
              </a:extLst>
            </p:cNvPr>
            <p:cNvSpPr/>
            <p:nvPr/>
          </p:nvSpPr>
          <p:spPr>
            <a:xfrm rot="5400000">
              <a:off x="-216779" y="591047"/>
              <a:ext cx="1260000" cy="540000"/>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57" y="-171400"/>
            <a:ext cx="113982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Скругленный прямоугольник 13"/>
          <p:cNvSpPr/>
          <p:nvPr/>
        </p:nvSpPr>
        <p:spPr>
          <a:xfrm>
            <a:off x="899592" y="332655"/>
            <a:ext cx="7776863" cy="46166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ea typeface="UAF Sans OnBoard Stencil" pitchFamily="2" charset="-52"/>
                <a:cs typeface="Times New Roman" panose="02020603050405020304" pitchFamily="18" charset="0"/>
              </a:rPr>
              <a:t>НАВЧАЛЬНА АУДИТОРІЯ № 3 (БУДІВЛЯ № 29/85)</a:t>
            </a:r>
          </a:p>
        </p:txBody>
      </p:sp>
      <p:sp>
        <p:nvSpPr>
          <p:cNvPr id="2" name="Прямоугольник 1"/>
          <p:cNvSpPr/>
          <p:nvPr/>
        </p:nvSpPr>
        <p:spPr>
          <a:xfrm>
            <a:off x="4565073" y="1151432"/>
            <a:ext cx="4257195" cy="2585323"/>
          </a:xfrm>
          <a:prstGeom prst="rect">
            <a:avLst/>
          </a:prstGeom>
        </p:spPr>
        <p:txBody>
          <a:bodyPr wrap="square">
            <a:spAutoFit/>
          </a:bodyPr>
          <a:lstStyle/>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Категорія</a:t>
            </a:r>
            <a:r>
              <a:rPr lang="uk-UA"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навчальна аудиторія</a:t>
            </a:r>
          </a:p>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Місткість</a:t>
            </a:r>
            <a:r>
              <a:rPr lang="uk-UA" b="1" dirty="0">
                <a:solidFill>
                  <a:schemeClr val="bg1"/>
                </a:solidFill>
                <a:latin typeface="Times New Roman" panose="02020603050405020304" pitchFamily="18" charset="0"/>
                <a:ea typeface="UAF Sans OnBoard Stencil" pitchFamily="2" charset="-52"/>
                <a:cs typeface="Times New Roman" panose="02020603050405020304" pitchFamily="18" charset="0"/>
              </a:rPr>
              <a:t> – </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18 навчальних місць</a:t>
            </a:r>
          </a:p>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Площа</a:t>
            </a:r>
            <a:r>
              <a:rPr lang="uk-UA" b="1"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50 </a:t>
            </a:r>
            <a:r>
              <a:rPr lang="uk-UA"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кв.м</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a:t>
            </a:r>
          </a:p>
          <a:p>
            <a:pPr algn="just"/>
            <a:r>
              <a:rPr lang="uk-UA" b="1" dirty="0">
                <a:solidFill>
                  <a:srgbClr val="FFC000"/>
                </a:solidFill>
                <a:latin typeface="Times New Roman" panose="02020603050405020304" pitchFamily="18" charset="0"/>
                <a:ea typeface="UAF Sans OnBoard Stencil" pitchFamily="2" charset="-52"/>
                <a:cs typeface="Times New Roman" panose="02020603050405020304" pitchFamily="18" charset="0"/>
              </a:rPr>
              <a:t>Матеріально-технічне та інформаційне забезпечення: </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системний блок – 1 </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err="1">
                <a:solidFill>
                  <a:schemeClr val="bg1"/>
                </a:solidFill>
                <a:latin typeface="Times New Roman" panose="02020603050405020304" pitchFamily="18" charset="0"/>
                <a:ea typeface="UAF Sans OnBoard Stencil" pitchFamily="2" charset="-52"/>
                <a:cs typeface="Times New Roman" panose="02020603050405020304" pitchFamily="18" charset="0"/>
              </a:rPr>
              <a:t>проєктор</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інтерактивна дошка – 1</a:t>
            </a:r>
          </a:p>
          <a:p>
            <a:pPr indent="355600"/>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a:t>
            </a:r>
            <a:r>
              <a:rPr lang="uk-UA" dirty="0" err="1">
                <a:solidFill>
                  <a:schemeClr val="bg1"/>
                </a:solidFill>
                <a:latin typeface="Times New Roman" panose="02020603050405020304" pitchFamily="18" charset="0"/>
                <a:ea typeface="UAF Sans OnBoard Stencil" pitchFamily="2" charset="-52"/>
                <a:cs typeface="Times New Roman" panose="02020603050405020304" pitchFamily="18" charset="0"/>
              </a:rPr>
              <a:t>фліпчарт</a:t>
            </a:r>
            <a:r>
              <a:rPr lang="uk-UA" dirty="0">
                <a:solidFill>
                  <a:schemeClr val="bg1"/>
                </a:solidFill>
                <a:latin typeface="Times New Roman" panose="02020603050405020304" pitchFamily="18" charset="0"/>
                <a:ea typeface="UAF Sans OnBoard Stencil" pitchFamily="2" charset="-52"/>
                <a:cs typeface="Times New Roman" panose="02020603050405020304" pitchFamily="18" charset="0"/>
              </a:rPr>
              <a:t> – 1</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1240068"/>
            <a:ext cx="3660137" cy="2548972"/>
          </a:xfrm>
          <a:prstGeom prst="rect">
            <a:avLst/>
          </a:prstGeom>
          <a:scene3d>
            <a:camera prst="orthographicFront"/>
            <a:lightRig rig="threePt" dir="t"/>
          </a:scene3d>
          <a:sp3d>
            <a:bevelT prst="slope"/>
          </a:sp3d>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3941525"/>
            <a:ext cx="4536504" cy="2592288"/>
          </a:xfrm>
          <a:prstGeom prst="rect">
            <a:avLst/>
          </a:prstGeom>
          <a:scene3d>
            <a:camera prst="orthographicFront"/>
            <a:lightRig rig="threePt" dir="t"/>
          </a:scene3d>
          <a:sp3d>
            <a:bevelT prst="slope"/>
          </a:sp3d>
        </p:spPr>
      </p:pic>
      <p:sp>
        <p:nvSpPr>
          <p:cNvPr id="15" name="Овал 14"/>
          <p:cNvSpPr/>
          <p:nvPr/>
        </p:nvSpPr>
        <p:spPr>
          <a:xfrm>
            <a:off x="8006121" y="5893513"/>
            <a:ext cx="670334" cy="631832"/>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Times New Roman" panose="02020603050405020304" pitchFamily="18" charset="0"/>
                <a:ea typeface="UAF Sans OnBoard Stencil" pitchFamily="2" charset="-52"/>
                <a:cs typeface="Times New Roman" panose="02020603050405020304" pitchFamily="18" charset="0"/>
              </a:rPr>
              <a:t>9</a:t>
            </a:r>
          </a:p>
        </p:txBody>
      </p:sp>
    </p:spTree>
    <p:extLst>
      <p:ext uri="{BB962C8B-B14F-4D97-AF65-F5344CB8AC3E}">
        <p14:creationId xmlns:p14="http://schemas.microsoft.com/office/powerpoint/2010/main" val="2011978913"/>
      </p:ext>
    </p:extLst>
  </p:cSld>
  <p:clrMapOvr>
    <a:masterClrMapping/>
  </p:clrMapOvr>
  <p:transition>
    <p:fade/>
  </p:transition>
</p:sld>
</file>

<file path=ppt/theme/theme1.xml><?xml version="1.0" encoding="utf-8"?>
<a:theme xmlns:a="http://schemas.openxmlformats.org/drawingml/2006/main" name="Тема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1">
      <a:majorFont>
        <a:latin typeface="Arial"/>
        <a:ea typeface=""/>
        <a:cs typeface=""/>
      </a:majorFont>
      <a:minorFont>
        <a:latin typeface="Arial"/>
        <a:ea typeface=""/>
        <a:cs typeface=""/>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11176</TotalTime>
  <Words>1050</Words>
  <Application>Microsoft Office PowerPoint</Application>
  <PresentationFormat>Екран (4:3)</PresentationFormat>
  <Paragraphs>208</Paragraphs>
  <Slides>29</Slides>
  <Notes>29</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29</vt:i4>
      </vt:variant>
    </vt:vector>
  </HeadingPairs>
  <TitlesOfParts>
    <vt:vector size="34" baseType="lpstr">
      <vt:lpstr>Arial</vt:lpstr>
      <vt:lpstr>Calibri</vt:lpstr>
      <vt:lpstr>Times New Roman</vt:lpstr>
      <vt:lpstr>UAF Sans OnBoard Stencil</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Модель розрахунку можливості виникнення воєнного конфлікту</dc:title>
  <dc:creator>1</dc:creator>
  <cp:lastModifiedBy>Роман Шостак</cp:lastModifiedBy>
  <cp:revision>763</cp:revision>
  <cp:lastPrinted>2024-01-05T11:45:25Z</cp:lastPrinted>
  <dcterms:created xsi:type="dcterms:W3CDTF">2019-02-21T12:48:19Z</dcterms:created>
  <dcterms:modified xsi:type="dcterms:W3CDTF">2025-03-04T13:28:56Z</dcterms:modified>
</cp:coreProperties>
</file>